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36"/>
  </p:notesMasterIdLst>
  <p:sldIdLst>
    <p:sldId id="256" r:id="rId2"/>
    <p:sldId id="470" r:id="rId3"/>
    <p:sldId id="511" r:id="rId4"/>
    <p:sldId id="512" r:id="rId5"/>
    <p:sldId id="416" r:id="rId6"/>
    <p:sldId id="396" r:id="rId7"/>
    <p:sldId id="397" r:id="rId8"/>
    <p:sldId id="399" r:id="rId9"/>
    <p:sldId id="398" r:id="rId10"/>
    <p:sldId id="400" r:id="rId11"/>
    <p:sldId id="401" r:id="rId12"/>
    <p:sldId id="402" r:id="rId13"/>
    <p:sldId id="259" r:id="rId14"/>
    <p:sldId id="260" r:id="rId15"/>
    <p:sldId id="261" r:id="rId16"/>
    <p:sldId id="415" r:id="rId17"/>
    <p:sldId id="262" r:id="rId18"/>
    <p:sldId id="414" r:id="rId19"/>
    <p:sldId id="395" r:id="rId20"/>
    <p:sldId id="406" r:id="rId21"/>
    <p:sldId id="405" r:id="rId22"/>
    <p:sldId id="496" r:id="rId23"/>
    <p:sldId id="476" r:id="rId24"/>
    <p:sldId id="497" r:id="rId25"/>
    <p:sldId id="498" r:id="rId26"/>
    <p:sldId id="501" r:id="rId27"/>
    <p:sldId id="502" r:id="rId28"/>
    <p:sldId id="503" r:id="rId29"/>
    <p:sldId id="505" r:id="rId30"/>
    <p:sldId id="455" r:id="rId31"/>
    <p:sldId id="506" r:id="rId32"/>
    <p:sldId id="507" r:id="rId33"/>
    <p:sldId id="510" r:id="rId34"/>
    <p:sldId id="513" r:id="rId35"/>
  </p:sldIdLst>
  <p:sldSz cx="9144000" cy="5143500" type="screen16x9"/>
  <p:notesSz cx="6858000" cy="9144000"/>
  <p:embeddedFontLst>
    <p:embeddedFont>
      <p:font typeface="Century Gothic" panose="020B0502020202020204" pitchFamily="34" charset="0"/>
      <p:regular r:id="rId37"/>
      <p:bold r:id="rId38"/>
      <p:italic r:id="rId39"/>
      <p:boldItalic r:id="rId40"/>
    </p:embeddedFont>
    <p:embeddedFont>
      <p:font typeface="Nunito" pitchFamily="2"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n Cho" initials="" lastIdx="9" clrIdx="0"/>
  <p:cmAuthor id="2" name="Kimmie Singh" initials="" lastIdx="12" clrIdx="1"/>
  <p:cmAuthor id="3" name="Nadia Lopez" initials="" lastIdx="34" clrIdx="2"/>
  <p:cmAuthor id="4" name="Ragen Chastain" initials="" lastIdx="8"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9" d="100"/>
          <a:sy n="139" d="100"/>
        </p:scale>
        <p:origin x="80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1c3710a3a0b_2_245: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7" name="Google Shape;297;g1c3710a3a0b_2_2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3b573dc32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g13b573dc32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00ecc11f81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g200ecc11f81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02862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00ecc11f81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g200ecc11f81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789325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00ecc11f81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g200ecc11f81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930371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3b573dc32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g13b573dc32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8242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00ecc11f8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g200ecc11f81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00ecc11f81_1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200ecc11f81_1_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00ecc11f81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200ecc11f81_1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sz="1200" dirty="0"/>
          </a:p>
        </p:txBody>
      </p:sp>
    </p:spTree>
    <p:extLst>
      <p:ext uri="{BB962C8B-B14F-4D97-AF65-F5344CB8AC3E}">
        <p14:creationId xmlns:p14="http://schemas.microsoft.com/office/powerpoint/2010/main" val="8652673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6967708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255926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00ecc11f8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g200ecc11f81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898187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00ecc11f81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g200ecc11f81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835907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00ecc11f8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g200ecc11f8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39334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00ecc11f8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Google Shape;161;g200ecc11f81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001111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00ecc11f81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g200ecc11f81_1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687979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528992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00ecc11f81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200ecc11f81_1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665404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67"/>
        <p:cNvGrpSpPr/>
        <p:nvPr/>
      </p:nvGrpSpPr>
      <p:grpSpPr>
        <a:xfrm>
          <a:off x="0" y="0"/>
          <a:ext cx="0" cy="0"/>
          <a:chOff x="0" y="0"/>
          <a:chExt cx="0" cy="0"/>
        </a:xfrm>
      </p:grpSpPr>
      <p:grpSp>
        <p:nvGrpSpPr>
          <p:cNvPr id="68" name="Google Shape;68;p14"/>
          <p:cNvGrpSpPr/>
          <p:nvPr/>
        </p:nvGrpSpPr>
        <p:grpSpPr>
          <a:xfrm>
            <a:off x="0" y="-1780"/>
            <a:ext cx="9144000" cy="5150270"/>
            <a:chOff x="0" y="-2373"/>
            <a:chExt cx="12192000" cy="6867027"/>
          </a:xfrm>
        </p:grpSpPr>
        <p:sp>
          <p:nvSpPr>
            <p:cNvPr id="69" name="Google Shape;69;p14"/>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14"/>
            <p:cNvSpPr/>
            <p:nvPr/>
          </p:nvSpPr>
          <p:spPr>
            <a:xfrm>
              <a:off x="3220" y="2667000"/>
              <a:ext cx="4191000" cy="4191000"/>
            </a:xfrm>
            <a:prstGeom prst="ellipse">
              <a:avLst/>
            </a:prstGeom>
            <a:gradFill>
              <a:gsLst>
                <a:gs pos="0">
                  <a:srgbClr val="F7F7F7">
                    <a:alpha val="10588"/>
                  </a:srgbClr>
                </a:gs>
                <a:gs pos="36000">
                  <a:srgbClr val="F7F7F7">
                    <a:alpha val="9411"/>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14"/>
            <p:cNvSpPr/>
            <p:nvPr/>
          </p:nvSpPr>
          <p:spPr>
            <a:xfrm>
              <a:off x="1750" y="2895600"/>
              <a:ext cx="2362200" cy="2362200"/>
            </a:xfrm>
            <a:prstGeom prst="ellipse">
              <a:avLst/>
            </a:prstGeom>
            <a:gradFill>
              <a:gsLst>
                <a:gs pos="0">
                  <a:srgbClr val="F7F7F7">
                    <a:alpha val="7450"/>
                  </a:srgbClr>
                </a:gs>
                <a:gs pos="36000">
                  <a:srgbClr val="F7F7F7">
                    <a:alpha val="7450"/>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14"/>
            <p:cNvSpPr/>
            <p:nvPr/>
          </p:nvSpPr>
          <p:spPr>
            <a:xfrm>
              <a:off x="8609012" y="1676400"/>
              <a:ext cx="2819400" cy="2819400"/>
            </a:xfrm>
            <a:prstGeom prst="ellipse">
              <a:avLst/>
            </a:prstGeom>
            <a:gradFill>
              <a:gsLst>
                <a:gs pos="0">
                  <a:srgbClr val="F7F7F7">
                    <a:alpha val="6274"/>
                  </a:srgbClr>
                </a:gs>
                <a:gs pos="36000">
                  <a:srgbClr val="F7F7F7">
                    <a:alpha val="5490"/>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14"/>
            <p:cNvSpPr/>
            <p:nvPr/>
          </p:nvSpPr>
          <p:spPr>
            <a:xfrm>
              <a:off x="7999412" y="-2373"/>
              <a:ext cx="1600200" cy="1600200"/>
            </a:xfrm>
            <a:prstGeom prst="ellipse">
              <a:avLst/>
            </a:prstGeom>
            <a:gradFill>
              <a:gsLst>
                <a:gs pos="0">
                  <a:srgbClr val="F7F7F7">
                    <a:alpha val="13333"/>
                  </a:srgbClr>
                </a:gs>
                <a:gs pos="36000">
                  <a:srgbClr val="F7F7F7">
                    <a:alpha val="6274"/>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14"/>
            <p:cNvSpPr/>
            <p:nvPr/>
          </p:nvSpPr>
          <p:spPr>
            <a:xfrm>
              <a:off x="8609012" y="5874054"/>
              <a:ext cx="990600" cy="990600"/>
            </a:xfrm>
            <a:prstGeom prst="ellipse">
              <a:avLst/>
            </a:prstGeom>
            <a:gradFill>
              <a:gsLst>
                <a:gs pos="0">
                  <a:srgbClr val="F7F7F7">
                    <a:alpha val="13333"/>
                  </a:srgbClr>
                </a:gs>
                <a:gs pos="36000">
                  <a:srgbClr val="F7F7F7">
                    <a:alpha val="6274"/>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14"/>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76" name="Google Shape;76;p14"/>
          <p:cNvSpPr txBox="1">
            <a:spLocks noGrp="1"/>
          </p:cNvSpPr>
          <p:nvPr>
            <p:ph type="ctrTitle"/>
          </p:nvPr>
        </p:nvSpPr>
        <p:spPr>
          <a:xfrm>
            <a:off x="866216" y="1574800"/>
            <a:ext cx="6619244" cy="2008236"/>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Clr>
                <a:schemeClr val="lt2"/>
              </a:buClr>
              <a:buSzPts val="4100"/>
              <a:buFont typeface="Century Gothic"/>
              <a:buNone/>
              <a:defRPr sz="41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7" name="Google Shape;77;p14"/>
          <p:cNvSpPr txBox="1">
            <a:spLocks noGrp="1"/>
          </p:cNvSpPr>
          <p:nvPr>
            <p:ph type="subTitle" idx="1"/>
          </p:nvPr>
        </p:nvSpPr>
        <p:spPr>
          <a:xfrm>
            <a:off x="866216" y="3583035"/>
            <a:ext cx="6619244" cy="646065"/>
          </a:xfrm>
          <a:prstGeom prst="rect">
            <a:avLst/>
          </a:prstGeom>
          <a:noFill/>
          <a:ln>
            <a:noFill/>
          </a:ln>
        </p:spPr>
        <p:txBody>
          <a:bodyPr spcFirstLastPara="1" wrap="square" lIns="68575" tIns="34275" rIns="68575" bIns="34275" anchor="t" anchorCtr="0">
            <a:normAutofit/>
          </a:bodyPr>
          <a:lstStyle>
            <a:lvl1pPr lvl="0" algn="l">
              <a:lnSpc>
                <a:spcPct val="100000"/>
              </a:lnSpc>
              <a:spcBef>
                <a:spcPts val="800"/>
              </a:spcBef>
              <a:spcAft>
                <a:spcPts val="0"/>
              </a:spcAft>
              <a:buSzPts val="1100"/>
              <a:buNone/>
              <a:defRPr cap="none">
                <a:solidFill>
                  <a:schemeClr val="accent1"/>
                </a:solidFill>
              </a:defRPr>
            </a:lvl1pPr>
            <a:lvl2pPr lvl="1" algn="ctr">
              <a:lnSpc>
                <a:spcPct val="100000"/>
              </a:lnSpc>
              <a:spcBef>
                <a:spcPts val="800"/>
              </a:spcBef>
              <a:spcAft>
                <a:spcPts val="0"/>
              </a:spcAft>
              <a:buSzPts val="1000"/>
              <a:buNone/>
              <a:defRPr>
                <a:solidFill>
                  <a:srgbClr val="888888"/>
                </a:solidFill>
              </a:defRPr>
            </a:lvl2pPr>
            <a:lvl3pPr lvl="2" algn="ctr">
              <a:lnSpc>
                <a:spcPct val="100000"/>
              </a:lnSpc>
              <a:spcBef>
                <a:spcPts val="800"/>
              </a:spcBef>
              <a:spcAft>
                <a:spcPts val="0"/>
              </a:spcAft>
              <a:buSzPts val="800"/>
              <a:buNone/>
              <a:defRPr>
                <a:solidFill>
                  <a:srgbClr val="888888"/>
                </a:solidFill>
              </a:defRPr>
            </a:lvl3pPr>
            <a:lvl4pPr lvl="3" algn="ctr">
              <a:lnSpc>
                <a:spcPct val="100000"/>
              </a:lnSpc>
              <a:spcBef>
                <a:spcPts val="800"/>
              </a:spcBef>
              <a:spcAft>
                <a:spcPts val="0"/>
              </a:spcAft>
              <a:buSzPts val="700"/>
              <a:buNone/>
              <a:defRPr>
                <a:solidFill>
                  <a:srgbClr val="888888"/>
                </a:solidFill>
              </a:defRPr>
            </a:lvl4pPr>
            <a:lvl5pPr lvl="4" algn="ctr">
              <a:lnSpc>
                <a:spcPct val="100000"/>
              </a:lnSpc>
              <a:spcBef>
                <a:spcPts val="800"/>
              </a:spcBef>
              <a:spcAft>
                <a:spcPts val="0"/>
              </a:spcAft>
              <a:buSzPts val="700"/>
              <a:buNone/>
              <a:defRPr>
                <a:solidFill>
                  <a:srgbClr val="888888"/>
                </a:solidFill>
              </a:defRPr>
            </a:lvl5pPr>
            <a:lvl6pPr lvl="5" algn="ctr">
              <a:lnSpc>
                <a:spcPct val="100000"/>
              </a:lnSpc>
              <a:spcBef>
                <a:spcPts val="800"/>
              </a:spcBef>
              <a:spcAft>
                <a:spcPts val="0"/>
              </a:spcAft>
              <a:buSzPts val="700"/>
              <a:buNone/>
              <a:defRPr>
                <a:solidFill>
                  <a:srgbClr val="888888"/>
                </a:solidFill>
              </a:defRPr>
            </a:lvl6pPr>
            <a:lvl7pPr lvl="6" algn="ctr">
              <a:lnSpc>
                <a:spcPct val="100000"/>
              </a:lnSpc>
              <a:spcBef>
                <a:spcPts val="800"/>
              </a:spcBef>
              <a:spcAft>
                <a:spcPts val="0"/>
              </a:spcAft>
              <a:buSzPts val="700"/>
              <a:buNone/>
              <a:defRPr>
                <a:solidFill>
                  <a:srgbClr val="888888"/>
                </a:solidFill>
              </a:defRPr>
            </a:lvl7pPr>
            <a:lvl8pPr lvl="7" algn="ctr">
              <a:lnSpc>
                <a:spcPct val="100000"/>
              </a:lnSpc>
              <a:spcBef>
                <a:spcPts val="800"/>
              </a:spcBef>
              <a:spcAft>
                <a:spcPts val="0"/>
              </a:spcAft>
              <a:buSzPts val="700"/>
              <a:buNone/>
              <a:defRPr>
                <a:solidFill>
                  <a:srgbClr val="888888"/>
                </a:solidFill>
              </a:defRPr>
            </a:lvl8pPr>
            <a:lvl9pPr lvl="8" algn="ctr">
              <a:lnSpc>
                <a:spcPct val="100000"/>
              </a:lnSpc>
              <a:spcBef>
                <a:spcPts val="800"/>
              </a:spcBef>
              <a:spcAft>
                <a:spcPts val="0"/>
              </a:spcAft>
              <a:buSzPts val="700"/>
              <a:buNone/>
              <a:defRPr>
                <a:solidFill>
                  <a:srgbClr val="888888"/>
                </a:solidFill>
              </a:defRPr>
            </a:lvl9pPr>
          </a:lstStyle>
          <a:p>
            <a:endParaRPr/>
          </a:p>
        </p:txBody>
      </p:sp>
      <p:sp>
        <p:nvSpPr>
          <p:cNvPr id="78" name="Google Shape;78;p14"/>
          <p:cNvSpPr txBox="1">
            <a:spLocks noGrp="1"/>
          </p:cNvSpPr>
          <p:nvPr>
            <p:ph type="dt" idx="10"/>
          </p:nvPr>
        </p:nvSpPr>
        <p:spPr>
          <a:xfrm rot="5400000">
            <a:off x="7567043" y="1344167"/>
            <a:ext cx="742949" cy="228599"/>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1100"/>
              <a:buNone/>
              <a:defRPr b="0" i="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9" name="Google Shape;79;p14"/>
          <p:cNvSpPr txBox="1">
            <a:spLocks noGrp="1"/>
          </p:cNvSpPr>
          <p:nvPr>
            <p:ph type="ftr" idx="11"/>
          </p:nvPr>
        </p:nvSpPr>
        <p:spPr>
          <a:xfrm rot="5400000">
            <a:off x="6719694" y="2420115"/>
            <a:ext cx="2894846" cy="228601"/>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SzPts val="1100"/>
              <a:buNone/>
              <a:defRPr b="0" i="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0" name="Google Shape;80;p14"/>
          <p:cNvSpPr/>
          <p:nvPr/>
        </p:nvSpPr>
        <p:spPr>
          <a:xfrm>
            <a:off x="7828359" y="0"/>
            <a:ext cx="514350" cy="857250"/>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14"/>
          <p:cNvSpPr txBox="1">
            <a:spLocks noGrp="1"/>
          </p:cNvSpPr>
          <p:nvPr>
            <p:ph type="sldNum" idx="12"/>
          </p:nvPr>
        </p:nvSpPr>
        <p:spPr>
          <a:xfrm>
            <a:off x="7763256" y="219456"/>
            <a:ext cx="628649" cy="575765"/>
          </a:xfrm>
          <a:prstGeom prst="rect">
            <a:avLst/>
          </a:prstGeom>
          <a:noFill/>
          <a:ln>
            <a:noFill/>
          </a:ln>
        </p:spPr>
        <p:txBody>
          <a:bodyPr spcFirstLastPara="1" wrap="square" lIns="68575" tIns="34275" rIns="68575" bIns="34275" anchor="b" anchorCtr="0">
            <a:noAutofit/>
          </a:bodyPr>
          <a:lstStyle>
            <a:lvl1pPr marL="0" marR="0" lvl="0"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and Caption">
  <p:cSld name="Title and Caption">
    <p:spTree>
      <p:nvGrpSpPr>
        <p:cNvPr id="1" name="Shape 205"/>
        <p:cNvGrpSpPr/>
        <p:nvPr/>
      </p:nvGrpSpPr>
      <p:grpSpPr>
        <a:xfrm>
          <a:off x="0" y="0"/>
          <a:ext cx="0" cy="0"/>
          <a:chOff x="0" y="0"/>
          <a:chExt cx="0" cy="0"/>
        </a:xfrm>
      </p:grpSpPr>
      <p:grpSp>
        <p:nvGrpSpPr>
          <p:cNvPr id="206" name="Google Shape;206;p25"/>
          <p:cNvGrpSpPr/>
          <p:nvPr/>
        </p:nvGrpSpPr>
        <p:grpSpPr>
          <a:xfrm>
            <a:off x="0" y="-1780"/>
            <a:ext cx="9144000" cy="5150270"/>
            <a:chOff x="0" y="-2373"/>
            <a:chExt cx="12192000" cy="6867027"/>
          </a:xfrm>
        </p:grpSpPr>
        <p:sp>
          <p:nvSpPr>
            <p:cNvPr id="207" name="Google Shape;207;p25"/>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25"/>
            <p:cNvSpPr/>
            <p:nvPr/>
          </p:nvSpPr>
          <p:spPr>
            <a:xfrm>
              <a:off x="3220" y="2667000"/>
              <a:ext cx="4191000" cy="4191000"/>
            </a:xfrm>
            <a:prstGeom prst="ellipse">
              <a:avLst/>
            </a:prstGeom>
            <a:gradFill>
              <a:gsLst>
                <a:gs pos="0">
                  <a:srgbClr val="F7F7F7">
                    <a:alpha val="10588"/>
                  </a:srgbClr>
                </a:gs>
                <a:gs pos="36000">
                  <a:srgbClr val="F7F7F7">
                    <a:alpha val="9411"/>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25"/>
            <p:cNvSpPr/>
            <p:nvPr/>
          </p:nvSpPr>
          <p:spPr>
            <a:xfrm>
              <a:off x="1750" y="2895600"/>
              <a:ext cx="2362200" cy="2362200"/>
            </a:xfrm>
            <a:prstGeom prst="ellipse">
              <a:avLst/>
            </a:prstGeom>
            <a:gradFill>
              <a:gsLst>
                <a:gs pos="0">
                  <a:srgbClr val="F7F7F7">
                    <a:alpha val="7450"/>
                  </a:srgbClr>
                </a:gs>
                <a:gs pos="36000">
                  <a:srgbClr val="F7F7F7">
                    <a:alpha val="7450"/>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25"/>
            <p:cNvSpPr/>
            <p:nvPr/>
          </p:nvSpPr>
          <p:spPr>
            <a:xfrm>
              <a:off x="8609012" y="1676400"/>
              <a:ext cx="2819400" cy="2819400"/>
            </a:xfrm>
            <a:prstGeom prst="ellipse">
              <a:avLst/>
            </a:prstGeom>
            <a:gradFill>
              <a:gsLst>
                <a:gs pos="0">
                  <a:srgbClr val="F7F7F7">
                    <a:alpha val="6274"/>
                  </a:srgbClr>
                </a:gs>
                <a:gs pos="36000">
                  <a:srgbClr val="F7F7F7">
                    <a:alpha val="5490"/>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25"/>
            <p:cNvSpPr/>
            <p:nvPr/>
          </p:nvSpPr>
          <p:spPr>
            <a:xfrm>
              <a:off x="7999412" y="-2373"/>
              <a:ext cx="1600200" cy="1600200"/>
            </a:xfrm>
            <a:prstGeom prst="ellipse">
              <a:avLst/>
            </a:prstGeom>
            <a:gradFill>
              <a:gsLst>
                <a:gs pos="0">
                  <a:srgbClr val="F7F7F7">
                    <a:alpha val="13333"/>
                  </a:srgbClr>
                </a:gs>
                <a:gs pos="36000">
                  <a:srgbClr val="F7F7F7">
                    <a:alpha val="6274"/>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25"/>
            <p:cNvSpPr/>
            <p:nvPr/>
          </p:nvSpPr>
          <p:spPr>
            <a:xfrm>
              <a:off x="8609012" y="5874054"/>
              <a:ext cx="990600" cy="990600"/>
            </a:xfrm>
            <a:prstGeom prst="ellipse">
              <a:avLst/>
            </a:prstGeom>
            <a:gradFill>
              <a:gsLst>
                <a:gs pos="0">
                  <a:srgbClr val="F7F7F7">
                    <a:alpha val="13333"/>
                  </a:srgbClr>
                </a:gs>
                <a:gs pos="36000">
                  <a:srgbClr val="F7F7F7">
                    <a:alpha val="6274"/>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25"/>
            <p:cNvSpPr/>
            <p:nvPr/>
          </p:nvSpPr>
          <p:spPr>
            <a:xfrm rot="-589932">
              <a:off x="8490951" y="2714874"/>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25"/>
            <p:cNvSpPr/>
            <p:nvPr/>
          </p:nvSpPr>
          <p:spPr>
            <a:xfrm>
              <a:off x="455612" y="2801319"/>
              <a:ext cx="11277600" cy="3602637"/>
            </a:xfrm>
            <a:custGeom>
              <a:avLst/>
              <a:gdLst/>
              <a:ahLst/>
              <a:cxnLst/>
              <a:rect l="l" t="t" r="r" b="b"/>
              <a:pathLst>
                <a:path w="10000" h="7946" extrusionOk="0">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lt1"/>
            </a:solidFill>
            <a:ln>
              <a:noFill/>
            </a:ln>
          </p:spPr>
        </p:sp>
        <p:sp>
          <p:nvSpPr>
            <p:cNvPr id="215" name="Google Shape;215;p25"/>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16" name="Google Shape;216;p25"/>
          <p:cNvSpPr txBox="1">
            <a:spLocks noGrp="1"/>
          </p:cNvSpPr>
          <p:nvPr>
            <p:ph type="title"/>
          </p:nvPr>
        </p:nvSpPr>
        <p:spPr>
          <a:xfrm>
            <a:off x="866215" y="797562"/>
            <a:ext cx="6619244" cy="1034816"/>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2"/>
              </a:buClr>
              <a:buSzPts val="3000"/>
              <a:buFont typeface="Century Gothic"/>
              <a:buNone/>
              <a:defRPr sz="30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7" name="Google Shape;217;p25"/>
          <p:cNvSpPr txBox="1">
            <a:spLocks noGrp="1"/>
          </p:cNvSpPr>
          <p:nvPr>
            <p:ph type="body" idx="1"/>
          </p:nvPr>
        </p:nvSpPr>
        <p:spPr>
          <a:xfrm>
            <a:off x="866215" y="2657475"/>
            <a:ext cx="6619244" cy="1857375"/>
          </a:xfrm>
          <a:prstGeom prst="rect">
            <a:avLst/>
          </a:prstGeom>
          <a:noFill/>
          <a:ln>
            <a:noFill/>
          </a:ln>
        </p:spPr>
        <p:txBody>
          <a:bodyPr spcFirstLastPara="1" wrap="square" lIns="68575" tIns="34275" rIns="68575" bIns="34275" anchor="ctr" anchorCtr="0">
            <a:normAutofit/>
          </a:bodyPr>
          <a:lstStyle>
            <a:lvl1pPr marL="457200" lvl="0" indent="-228600" algn="l">
              <a:lnSpc>
                <a:spcPct val="100000"/>
              </a:lnSpc>
              <a:spcBef>
                <a:spcPts val="800"/>
              </a:spcBef>
              <a:spcAft>
                <a:spcPts val="0"/>
              </a:spcAft>
              <a:buSzPts val="1100"/>
              <a:buNone/>
              <a:defRPr sz="1400"/>
            </a:lvl1pPr>
            <a:lvl2pPr marL="914400" lvl="1" indent="-228600" algn="l">
              <a:lnSpc>
                <a:spcPct val="100000"/>
              </a:lnSpc>
              <a:spcBef>
                <a:spcPts val="800"/>
              </a:spcBef>
              <a:spcAft>
                <a:spcPts val="0"/>
              </a:spcAft>
              <a:buSzPts val="700"/>
              <a:buNone/>
              <a:defRPr sz="900"/>
            </a:lvl2pPr>
            <a:lvl3pPr marL="1371600" lvl="2" indent="-228600" algn="l">
              <a:lnSpc>
                <a:spcPct val="100000"/>
              </a:lnSpc>
              <a:spcBef>
                <a:spcPts val="800"/>
              </a:spcBef>
              <a:spcAft>
                <a:spcPts val="0"/>
              </a:spcAft>
              <a:buSzPts val="600"/>
              <a:buNone/>
              <a:defRPr sz="800"/>
            </a:lvl3pPr>
            <a:lvl4pPr marL="1828800" lvl="3" indent="-228600" algn="l">
              <a:lnSpc>
                <a:spcPct val="100000"/>
              </a:lnSpc>
              <a:spcBef>
                <a:spcPts val="800"/>
              </a:spcBef>
              <a:spcAft>
                <a:spcPts val="0"/>
              </a:spcAft>
              <a:buSzPts val="500"/>
              <a:buNone/>
              <a:defRPr sz="700"/>
            </a:lvl4pPr>
            <a:lvl5pPr marL="2286000" lvl="4" indent="-228600" algn="l">
              <a:lnSpc>
                <a:spcPct val="100000"/>
              </a:lnSpc>
              <a:spcBef>
                <a:spcPts val="800"/>
              </a:spcBef>
              <a:spcAft>
                <a:spcPts val="0"/>
              </a:spcAft>
              <a:buSzPts val="500"/>
              <a:buNone/>
              <a:defRPr sz="700"/>
            </a:lvl5pPr>
            <a:lvl6pPr marL="2743200" lvl="5" indent="-228600" algn="l">
              <a:lnSpc>
                <a:spcPct val="100000"/>
              </a:lnSpc>
              <a:spcBef>
                <a:spcPts val="800"/>
              </a:spcBef>
              <a:spcAft>
                <a:spcPts val="0"/>
              </a:spcAft>
              <a:buSzPts val="500"/>
              <a:buNone/>
              <a:defRPr sz="700"/>
            </a:lvl6pPr>
            <a:lvl7pPr marL="3200400" lvl="6" indent="-228600" algn="l">
              <a:lnSpc>
                <a:spcPct val="100000"/>
              </a:lnSpc>
              <a:spcBef>
                <a:spcPts val="800"/>
              </a:spcBef>
              <a:spcAft>
                <a:spcPts val="0"/>
              </a:spcAft>
              <a:buSzPts val="500"/>
              <a:buNone/>
              <a:defRPr sz="700"/>
            </a:lvl7pPr>
            <a:lvl8pPr marL="3657600" lvl="7" indent="-228600" algn="l">
              <a:lnSpc>
                <a:spcPct val="100000"/>
              </a:lnSpc>
              <a:spcBef>
                <a:spcPts val="800"/>
              </a:spcBef>
              <a:spcAft>
                <a:spcPts val="0"/>
              </a:spcAft>
              <a:buSzPts val="500"/>
              <a:buNone/>
              <a:defRPr sz="700"/>
            </a:lvl8pPr>
            <a:lvl9pPr marL="4114800" lvl="8" indent="-228600" algn="l">
              <a:lnSpc>
                <a:spcPct val="100000"/>
              </a:lnSpc>
              <a:spcBef>
                <a:spcPts val="800"/>
              </a:spcBef>
              <a:spcAft>
                <a:spcPts val="0"/>
              </a:spcAft>
              <a:buSzPts val="500"/>
              <a:buNone/>
              <a:defRPr sz="700"/>
            </a:lvl9pPr>
          </a:lstStyle>
          <a:p>
            <a:endParaRPr/>
          </a:p>
        </p:txBody>
      </p:sp>
      <p:sp>
        <p:nvSpPr>
          <p:cNvPr id="218" name="Google Shape;218;p25"/>
          <p:cNvSpPr txBox="1">
            <a:spLocks noGrp="1"/>
          </p:cNvSpPr>
          <p:nvPr>
            <p:ph type="dt" idx="10"/>
          </p:nvPr>
        </p:nvSpPr>
        <p:spPr>
          <a:xfrm>
            <a:off x="7988204" y="4795546"/>
            <a:ext cx="742949" cy="228599"/>
          </a:xfrm>
          <a:prstGeom prst="rect">
            <a:avLst/>
          </a:prstGeom>
          <a:noFill/>
          <a:ln>
            <a:noFill/>
          </a:ln>
        </p:spPr>
        <p:txBody>
          <a:bodyPr spcFirstLastPara="1" wrap="square" lIns="68575" tIns="34275" rIns="68575" bIns="34275" anchor="t"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9" name="Google Shape;219;p25"/>
          <p:cNvSpPr txBox="1">
            <a:spLocks noGrp="1"/>
          </p:cNvSpPr>
          <p:nvPr>
            <p:ph type="ftr" idx="11"/>
          </p:nvPr>
        </p:nvSpPr>
        <p:spPr>
          <a:xfrm>
            <a:off x="396269" y="4793878"/>
            <a:ext cx="2894846" cy="228601"/>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0" name="Google Shape;220;p25"/>
          <p:cNvSpPr/>
          <p:nvPr/>
        </p:nvSpPr>
        <p:spPr>
          <a:xfrm>
            <a:off x="7828359" y="0"/>
            <a:ext cx="514350" cy="857250"/>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25"/>
          <p:cNvSpPr txBox="1">
            <a:spLocks noGrp="1"/>
          </p:cNvSpPr>
          <p:nvPr>
            <p:ph type="sldNum" idx="12"/>
          </p:nvPr>
        </p:nvSpPr>
        <p:spPr>
          <a:xfrm>
            <a:off x="7764405" y="221797"/>
            <a:ext cx="628649" cy="575765"/>
          </a:xfrm>
          <a:prstGeom prst="rect">
            <a:avLst/>
          </a:prstGeom>
          <a:noFill/>
          <a:ln>
            <a:noFill/>
          </a:ln>
        </p:spPr>
        <p:txBody>
          <a:bodyPr spcFirstLastPara="1" wrap="square" lIns="68575" tIns="34275" rIns="68575" bIns="34275" anchor="b" anchorCtr="0">
            <a:noAutofit/>
          </a:bodyPr>
          <a:lstStyle>
            <a:lvl1pPr marL="0" marR="0" lvl="0"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Quote with Caption">
  <p:cSld name="Quote with Caption">
    <p:spTree>
      <p:nvGrpSpPr>
        <p:cNvPr id="1" name="Shape 222"/>
        <p:cNvGrpSpPr/>
        <p:nvPr/>
      </p:nvGrpSpPr>
      <p:grpSpPr>
        <a:xfrm>
          <a:off x="0" y="0"/>
          <a:ext cx="0" cy="0"/>
          <a:chOff x="0" y="0"/>
          <a:chExt cx="0" cy="0"/>
        </a:xfrm>
      </p:grpSpPr>
      <p:grpSp>
        <p:nvGrpSpPr>
          <p:cNvPr id="223" name="Google Shape;223;p26"/>
          <p:cNvGrpSpPr/>
          <p:nvPr/>
        </p:nvGrpSpPr>
        <p:grpSpPr>
          <a:xfrm>
            <a:off x="0" y="-1780"/>
            <a:ext cx="9144000" cy="5150270"/>
            <a:chOff x="0" y="-2373"/>
            <a:chExt cx="12192000" cy="6867027"/>
          </a:xfrm>
        </p:grpSpPr>
        <p:sp>
          <p:nvSpPr>
            <p:cNvPr id="224" name="Google Shape;224;p26"/>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26"/>
            <p:cNvSpPr/>
            <p:nvPr/>
          </p:nvSpPr>
          <p:spPr>
            <a:xfrm>
              <a:off x="3220" y="2667000"/>
              <a:ext cx="4191000" cy="4191000"/>
            </a:xfrm>
            <a:prstGeom prst="ellipse">
              <a:avLst/>
            </a:prstGeom>
            <a:gradFill>
              <a:gsLst>
                <a:gs pos="0">
                  <a:srgbClr val="F7F7F7">
                    <a:alpha val="10588"/>
                  </a:srgbClr>
                </a:gs>
                <a:gs pos="36000">
                  <a:srgbClr val="F7F7F7">
                    <a:alpha val="9411"/>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26"/>
            <p:cNvSpPr/>
            <p:nvPr/>
          </p:nvSpPr>
          <p:spPr>
            <a:xfrm>
              <a:off x="1750" y="2895600"/>
              <a:ext cx="2362200" cy="2362200"/>
            </a:xfrm>
            <a:prstGeom prst="ellipse">
              <a:avLst/>
            </a:prstGeom>
            <a:gradFill>
              <a:gsLst>
                <a:gs pos="0">
                  <a:srgbClr val="F7F7F7">
                    <a:alpha val="7450"/>
                  </a:srgbClr>
                </a:gs>
                <a:gs pos="36000">
                  <a:srgbClr val="F7F7F7">
                    <a:alpha val="7450"/>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26"/>
            <p:cNvSpPr/>
            <p:nvPr/>
          </p:nvSpPr>
          <p:spPr>
            <a:xfrm>
              <a:off x="8609012" y="1676400"/>
              <a:ext cx="2819400" cy="2819400"/>
            </a:xfrm>
            <a:prstGeom prst="ellipse">
              <a:avLst/>
            </a:prstGeom>
            <a:gradFill>
              <a:gsLst>
                <a:gs pos="0">
                  <a:srgbClr val="F7F7F7">
                    <a:alpha val="6274"/>
                  </a:srgbClr>
                </a:gs>
                <a:gs pos="36000">
                  <a:srgbClr val="F7F7F7">
                    <a:alpha val="5490"/>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26"/>
            <p:cNvSpPr/>
            <p:nvPr/>
          </p:nvSpPr>
          <p:spPr>
            <a:xfrm>
              <a:off x="7999412" y="-2373"/>
              <a:ext cx="1600200" cy="1600200"/>
            </a:xfrm>
            <a:prstGeom prst="ellipse">
              <a:avLst/>
            </a:prstGeom>
            <a:gradFill>
              <a:gsLst>
                <a:gs pos="0">
                  <a:srgbClr val="F7F7F7">
                    <a:alpha val="13333"/>
                  </a:srgbClr>
                </a:gs>
                <a:gs pos="36000">
                  <a:srgbClr val="F7F7F7">
                    <a:alpha val="6274"/>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26"/>
            <p:cNvSpPr/>
            <p:nvPr/>
          </p:nvSpPr>
          <p:spPr>
            <a:xfrm>
              <a:off x="8609012" y="5874054"/>
              <a:ext cx="990600" cy="990600"/>
            </a:xfrm>
            <a:prstGeom prst="ellipse">
              <a:avLst/>
            </a:prstGeom>
            <a:gradFill>
              <a:gsLst>
                <a:gs pos="0">
                  <a:srgbClr val="F7F7F7">
                    <a:alpha val="13333"/>
                  </a:srgbClr>
                </a:gs>
                <a:gs pos="36000">
                  <a:srgbClr val="F7F7F7">
                    <a:alpha val="6274"/>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26"/>
            <p:cNvSpPr/>
            <p:nvPr/>
          </p:nvSpPr>
          <p:spPr>
            <a:xfrm rot="-589932">
              <a:off x="8490951" y="418511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26"/>
            <p:cNvSpPr/>
            <p:nvPr/>
          </p:nvSpPr>
          <p:spPr>
            <a:xfrm>
              <a:off x="455612" y="4241801"/>
              <a:ext cx="11277600" cy="2337161"/>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232" name="Google Shape;232;p26"/>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33" name="Google Shape;233;p26"/>
          <p:cNvSpPr txBox="1"/>
          <p:nvPr/>
        </p:nvSpPr>
        <p:spPr>
          <a:xfrm>
            <a:off x="7289579" y="1973861"/>
            <a:ext cx="601434" cy="1177245"/>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Clr>
                <a:srgbClr val="000000"/>
              </a:buClr>
              <a:buSzPts val="7200"/>
              <a:buFont typeface="Arial"/>
              <a:buNone/>
            </a:pPr>
            <a:r>
              <a:rPr lang="en" sz="7200" b="0" i="0" u="none" strike="noStrike" cap="none">
                <a:solidFill>
                  <a:schemeClr val="accent1"/>
                </a:solidFill>
                <a:latin typeface="Arial"/>
                <a:ea typeface="Arial"/>
                <a:cs typeface="Arial"/>
                <a:sym typeface="Arial"/>
              </a:rPr>
              <a:t>”</a:t>
            </a:r>
            <a:endParaRPr sz="1100" b="0" i="0" u="none" strike="noStrike" cap="none">
              <a:solidFill>
                <a:srgbClr val="000000"/>
              </a:solidFill>
              <a:latin typeface="Arial"/>
              <a:ea typeface="Arial"/>
              <a:cs typeface="Arial"/>
              <a:sym typeface="Arial"/>
            </a:endParaRPr>
          </a:p>
        </p:txBody>
      </p:sp>
      <p:sp>
        <p:nvSpPr>
          <p:cNvPr id="234" name="Google Shape;234;p26"/>
          <p:cNvSpPr txBox="1"/>
          <p:nvPr/>
        </p:nvSpPr>
        <p:spPr>
          <a:xfrm>
            <a:off x="673721" y="443320"/>
            <a:ext cx="601434" cy="1177245"/>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Clr>
                <a:srgbClr val="000000"/>
              </a:buClr>
              <a:buSzPts val="7200"/>
              <a:buFont typeface="Arial"/>
              <a:buNone/>
            </a:pPr>
            <a:r>
              <a:rPr lang="en" sz="7200" b="0" i="0" u="none" strike="noStrike" cap="none">
                <a:solidFill>
                  <a:schemeClr val="accent1"/>
                </a:solidFill>
                <a:latin typeface="Arial"/>
                <a:ea typeface="Arial"/>
                <a:cs typeface="Arial"/>
                <a:sym typeface="Arial"/>
              </a:rPr>
              <a:t>“</a:t>
            </a:r>
            <a:endParaRPr sz="1100" b="0" i="0" u="none" strike="noStrike" cap="none">
              <a:solidFill>
                <a:srgbClr val="000000"/>
              </a:solidFill>
              <a:latin typeface="Arial"/>
              <a:ea typeface="Arial"/>
              <a:cs typeface="Arial"/>
              <a:sym typeface="Arial"/>
            </a:endParaRPr>
          </a:p>
        </p:txBody>
      </p:sp>
      <p:sp>
        <p:nvSpPr>
          <p:cNvPr id="235" name="Google Shape;235;p26"/>
          <p:cNvSpPr txBox="1">
            <a:spLocks noGrp="1"/>
          </p:cNvSpPr>
          <p:nvPr>
            <p:ph type="title"/>
          </p:nvPr>
        </p:nvSpPr>
        <p:spPr>
          <a:xfrm>
            <a:off x="1186408" y="735388"/>
            <a:ext cx="6340430" cy="2023687"/>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2"/>
              </a:buClr>
              <a:buSzPts val="3000"/>
              <a:buFont typeface="Century Gothic"/>
              <a:buNone/>
              <a:defRPr sz="30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6" name="Google Shape;236;p26"/>
          <p:cNvSpPr txBox="1">
            <a:spLocks noGrp="1"/>
          </p:cNvSpPr>
          <p:nvPr>
            <p:ph type="body" idx="1"/>
          </p:nvPr>
        </p:nvSpPr>
        <p:spPr>
          <a:xfrm>
            <a:off x="1459459" y="2759075"/>
            <a:ext cx="5794329" cy="256631"/>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800"/>
              </a:spcBef>
              <a:spcAft>
                <a:spcPts val="0"/>
              </a:spcAft>
              <a:buSzPts val="800"/>
              <a:buNone/>
              <a:defRPr sz="1100" b="0" i="0" cap="small">
                <a:solidFill>
                  <a:schemeClr val="accent1"/>
                </a:solidFill>
                <a:latin typeface="Century Gothic"/>
                <a:ea typeface="Century Gothic"/>
                <a:cs typeface="Century Gothic"/>
                <a:sym typeface="Century Gothic"/>
              </a:defRPr>
            </a:lvl1pPr>
            <a:lvl2pPr marL="914400" lvl="1" indent="-228600" algn="l">
              <a:lnSpc>
                <a:spcPct val="100000"/>
              </a:lnSpc>
              <a:spcBef>
                <a:spcPts val="800"/>
              </a:spcBef>
              <a:spcAft>
                <a:spcPts val="0"/>
              </a:spcAft>
              <a:buSzPts val="700"/>
              <a:buNone/>
              <a:defRPr sz="900"/>
            </a:lvl2pPr>
            <a:lvl3pPr marL="1371600" lvl="2" indent="-228600" algn="l">
              <a:lnSpc>
                <a:spcPct val="100000"/>
              </a:lnSpc>
              <a:spcBef>
                <a:spcPts val="800"/>
              </a:spcBef>
              <a:spcAft>
                <a:spcPts val="0"/>
              </a:spcAft>
              <a:buSzPts val="600"/>
              <a:buNone/>
              <a:defRPr sz="800"/>
            </a:lvl3pPr>
            <a:lvl4pPr marL="1828800" lvl="3" indent="-228600" algn="l">
              <a:lnSpc>
                <a:spcPct val="100000"/>
              </a:lnSpc>
              <a:spcBef>
                <a:spcPts val="800"/>
              </a:spcBef>
              <a:spcAft>
                <a:spcPts val="0"/>
              </a:spcAft>
              <a:buSzPts val="500"/>
              <a:buNone/>
              <a:defRPr sz="700"/>
            </a:lvl4pPr>
            <a:lvl5pPr marL="2286000" lvl="4" indent="-228600" algn="l">
              <a:lnSpc>
                <a:spcPct val="100000"/>
              </a:lnSpc>
              <a:spcBef>
                <a:spcPts val="800"/>
              </a:spcBef>
              <a:spcAft>
                <a:spcPts val="0"/>
              </a:spcAft>
              <a:buSzPts val="500"/>
              <a:buNone/>
              <a:defRPr sz="700"/>
            </a:lvl5pPr>
            <a:lvl6pPr marL="2743200" lvl="5" indent="-228600" algn="l">
              <a:lnSpc>
                <a:spcPct val="100000"/>
              </a:lnSpc>
              <a:spcBef>
                <a:spcPts val="800"/>
              </a:spcBef>
              <a:spcAft>
                <a:spcPts val="0"/>
              </a:spcAft>
              <a:buSzPts val="500"/>
              <a:buNone/>
              <a:defRPr sz="700"/>
            </a:lvl6pPr>
            <a:lvl7pPr marL="3200400" lvl="6" indent="-228600" algn="l">
              <a:lnSpc>
                <a:spcPct val="100000"/>
              </a:lnSpc>
              <a:spcBef>
                <a:spcPts val="800"/>
              </a:spcBef>
              <a:spcAft>
                <a:spcPts val="0"/>
              </a:spcAft>
              <a:buSzPts val="500"/>
              <a:buNone/>
              <a:defRPr sz="700"/>
            </a:lvl7pPr>
            <a:lvl8pPr marL="3657600" lvl="7" indent="-228600" algn="l">
              <a:lnSpc>
                <a:spcPct val="100000"/>
              </a:lnSpc>
              <a:spcBef>
                <a:spcPts val="800"/>
              </a:spcBef>
              <a:spcAft>
                <a:spcPts val="0"/>
              </a:spcAft>
              <a:buSzPts val="500"/>
              <a:buNone/>
              <a:defRPr sz="700"/>
            </a:lvl8pPr>
            <a:lvl9pPr marL="4114800" lvl="8" indent="-228600" algn="l">
              <a:lnSpc>
                <a:spcPct val="100000"/>
              </a:lnSpc>
              <a:spcBef>
                <a:spcPts val="800"/>
              </a:spcBef>
              <a:spcAft>
                <a:spcPts val="0"/>
              </a:spcAft>
              <a:buSzPts val="500"/>
              <a:buNone/>
              <a:defRPr sz="700"/>
            </a:lvl9pPr>
          </a:lstStyle>
          <a:p>
            <a:endParaRPr/>
          </a:p>
        </p:txBody>
      </p:sp>
      <p:sp>
        <p:nvSpPr>
          <p:cNvPr id="237" name="Google Shape;237;p26"/>
          <p:cNvSpPr txBox="1">
            <a:spLocks noGrp="1"/>
          </p:cNvSpPr>
          <p:nvPr>
            <p:ph type="body" idx="2"/>
          </p:nvPr>
        </p:nvSpPr>
        <p:spPr>
          <a:xfrm>
            <a:off x="866215" y="3262993"/>
            <a:ext cx="6619244" cy="1257300"/>
          </a:xfrm>
          <a:prstGeom prst="rect">
            <a:avLst/>
          </a:prstGeom>
          <a:noFill/>
          <a:ln>
            <a:noFill/>
          </a:ln>
        </p:spPr>
        <p:txBody>
          <a:bodyPr spcFirstLastPara="1" wrap="square" lIns="68575" tIns="34275" rIns="68575" bIns="34275" anchor="ctr" anchorCtr="0">
            <a:normAutofit/>
          </a:bodyPr>
          <a:lstStyle>
            <a:lvl1pPr marL="457200" lvl="0" indent="-228600" algn="l">
              <a:lnSpc>
                <a:spcPct val="100000"/>
              </a:lnSpc>
              <a:spcBef>
                <a:spcPts val="800"/>
              </a:spcBef>
              <a:spcAft>
                <a:spcPts val="0"/>
              </a:spcAft>
              <a:buSzPts val="1100"/>
              <a:buNone/>
              <a:defRPr sz="1400"/>
            </a:lvl1pPr>
            <a:lvl2pPr marL="914400" lvl="1" indent="-228600" algn="l">
              <a:lnSpc>
                <a:spcPct val="100000"/>
              </a:lnSpc>
              <a:spcBef>
                <a:spcPts val="800"/>
              </a:spcBef>
              <a:spcAft>
                <a:spcPts val="0"/>
              </a:spcAft>
              <a:buSzPts val="700"/>
              <a:buNone/>
              <a:defRPr sz="900"/>
            </a:lvl2pPr>
            <a:lvl3pPr marL="1371600" lvl="2" indent="-228600" algn="l">
              <a:lnSpc>
                <a:spcPct val="100000"/>
              </a:lnSpc>
              <a:spcBef>
                <a:spcPts val="800"/>
              </a:spcBef>
              <a:spcAft>
                <a:spcPts val="0"/>
              </a:spcAft>
              <a:buSzPts val="600"/>
              <a:buNone/>
              <a:defRPr sz="800"/>
            </a:lvl3pPr>
            <a:lvl4pPr marL="1828800" lvl="3" indent="-228600" algn="l">
              <a:lnSpc>
                <a:spcPct val="100000"/>
              </a:lnSpc>
              <a:spcBef>
                <a:spcPts val="800"/>
              </a:spcBef>
              <a:spcAft>
                <a:spcPts val="0"/>
              </a:spcAft>
              <a:buSzPts val="500"/>
              <a:buNone/>
              <a:defRPr sz="700"/>
            </a:lvl4pPr>
            <a:lvl5pPr marL="2286000" lvl="4" indent="-228600" algn="l">
              <a:lnSpc>
                <a:spcPct val="100000"/>
              </a:lnSpc>
              <a:spcBef>
                <a:spcPts val="800"/>
              </a:spcBef>
              <a:spcAft>
                <a:spcPts val="0"/>
              </a:spcAft>
              <a:buSzPts val="500"/>
              <a:buNone/>
              <a:defRPr sz="700"/>
            </a:lvl5pPr>
            <a:lvl6pPr marL="2743200" lvl="5" indent="-228600" algn="l">
              <a:lnSpc>
                <a:spcPct val="100000"/>
              </a:lnSpc>
              <a:spcBef>
                <a:spcPts val="800"/>
              </a:spcBef>
              <a:spcAft>
                <a:spcPts val="0"/>
              </a:spcAft>
              <a:buSzPts val="500"/>
              <a:buNone/>
              <a:defRPr sz="700"/>
            </a:lvl6pPr>
            <a:lvl7pPr marL="3200400" lvl="6" indent="-228600" algn="l">
              <a:lnSpc>
                <a:spcPct val="100000"/>
              </a:lnSpc>
              <a:spcBef>
                <a:spcPts val="800"/>
              </a:spcBef>
              <a:spcAft>
                <a:spcPts val="0"/>
              </a:spcAft>
              <a:buSzPts val="500"/>
              <a:buNone/>
              <a:defRPr sz="700"/>
            </a:lvl7pPr>
            <a:lvl8pPr marL="3657600" lvl="7" indent="-228600" algn="l">
              <a:lnSpc>
                <a:spcPct val="100000"/>
              </a:lnSpc>
              <a:spcBef>
                <a:spcPts val="800"/>
              </a:spcBef>
              <a:spcAft>
                <a:spcPts val="0"/>
              </a:spcAft>
              <a:buSzPts val="500"/>
              <a:buNone/>
              <a:defRPr sz="700"/>
            </a:lvl8pPr>
            <a:lvl9pPr marL="4114800" lvl="8" indent="-228600" algn="l">
              <a:lnSpc>
                <a:spcPct val="100000"/>
              </a:lnSpc>
              <a:spcBef>
                <a:spcPts val="800"/>
              </a:spcBef>
              <a:spcAft>
                <a:spcPts val="0"/>
              </a:spcAft>
              <a:buSzPts val="500"/>
              <a:buNone/>
              <a:defRPr sz="700"/>
            </a:lvl9pPr>
          </a:lstStyle>
          <a:p>
            <a:endParaRPr/>
          </a:p>
        </p:txBody>
      </p:sp>
      <p:sp>
        <p:nvSpPr>
          <p:cNvPr id="238" name="Google Shape;238;p26"/>
          <p:cNvSpPr txBox="1">
            <a:spLocks noGrp="1"/>
          </p:cNvSpPr>
          <p:nvPr>
            <p:ph type="dt" idx="10"/>
          </p:nvPr>
        </p:nvSpPr>
        <p:spPr>
          <a:xfrm>
            <a:off x="7988204" y="4795546"/>
            <a:ext cx="742949" cy="228599"/>
          </a:xfrm>
          <a:prstGeom prst="rect">
            <a:avLst/>
          </a:prstGeom>
          <a:noFill/>
          <a:ln>
            <a:noFill/>
          </a:ln>
        </p:spPr>
        <p:txBody>
          <a:bodyPr spcFirstLastPara="1" wrap="square" lIns="68575" tIns="34275" rIns="68575" bIns="34275" anchor="t"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9" name="Google Shape;239;p26"/>
          <p:cNvSpPr txBox="1">
            <a:spLocks noGrp="1"/>
          </p:cNvSpPr>
          <p:nvPr>
            <p:ph type="ftr" idx="11"/>
          </p:nvPr>
        </p:nvSpPr>
        <p:spPr>
          <a:xfrm>
            <a:off x="396269" y="4793878"/>
            <a:ext cx="2894846" cy="228601"/>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0" name="Google Shape;240;p26"/>
          <p:cNvSpPr/>
          <p:nvPr/>
        </p:nvSpPr>
        <p:spPr>
          <a:xfrm>
            <a:off x="7828359" y="0"/>
            <a:ext cx="514350" cy="857250"/>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26"/>
          <p:cNvSpPr txBox="1">
            <a:spLocks noGrp="1"/>
          </p:cNvSpPr>
          <p:nvPr>
            <p:ph type="sldNum" idx="12"/>
          </p:nvPr>
        </p:nvSpPr>
        <p:spPr>
          <a:xfrm>
            <a:off x="7764405" y="221797"/>
            <a:ext cx="628649" cy="575765"/>
          </a:xfrm>
          <a:prstGeom prst="rect">
            <a:avLst/>
          </a:prstGeom>
          <a:noFill/>
          <a:ln>
            <a:noFill/>
          </a:ln>
        </p:spPr>
        <p:txBody>
          <a:bodyPr spcFirstLastPara="1" wrap="square" lIns="68575" tIns="34275" rIns="68575" bIns="34275" anchor="b" anchorCtr="0">
            <a:noAutofit/>
          </a:bodyPr>
          <a:lstStyle>
            <a:lvl1pPr marL="0" marR="0" lvl="0"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242"/>
        <p:cNvGrpSpPr/>
        <p:nvPr/>
      </p:nvGrpSpPr>
      <p:grpSpPr>
        <a:xfrm>
          <a:off x="0" y="0"/>
          <a:ext cx="0" cy="0"/>
          <a:chOff x="0" y="0"/>
          <a:chExt cx="0" cy="0"/>
        </a:xfrm>
      </p:grpSpPr>
      <p:sp>
        <p:nvSpPr>
          <p:cNvPr id="243" name="Google Shape;243;p27"/>
          <p:cNvSpPr txBox="1">
            <a:spLocks noGrp="1"/>
          </p:cNvSpPr>
          <p:nvPr>
            <p:ph type="title"/>
          </p:nvPr>
        </p:nvSpPr>
        <p:spPr>
          <a:xfrm>
            <a:off x="866215" y="730251"/>
            <a:ext cx="6571060" cy="530223"/>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2"/>
              </a:buClr>
              <a:buSzPts val="2700"/>
              <a:buFont typeface="Century Gothic"/>
              <a:buNone/>
              <a:defRPr sz="27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4" name="Google Shape;244;p27"/>
          <p:cNvSpPr txBox="1">
            <a:spLocks noGrp="1"/>
          </p:cNvSpPr>
          <p:nvPr>
            <p:ph type="body" idx="1"/>
          </p:nvPr>
        </p:nvSpPr>
        <p:spPr>
          <a:xfrm>
            <a:off x="866215" y="1962974"/>
            <a:ext cx="2346876" cy="432197"/>
          </a:xfrm>
          <a:prstGeom prst="rect">
            <a:avLst/>
          </a:prstGeom>
          <a:noFill/>
          <a:ln>
            <a:noFill/>
          </a:ln>
        </p:spPr>
        <p:txBody>
          <a:bodyPr spcFirstLastPara="1" wrap="square" lIns="68575" tIns="34275" rIns="68575" bIns="34275" anchor="b" anchorCtr="0">
            <a:noAutofit/>
          </a:bodyPr>
          <a:lstStyle>
            <a:lvl1pPr marL="457200" lvl="0" indent="-228600" algn="l">
              <a:lnSpc>
                <a:spcPct val="100000"/>
              </a:lnSpc>
              <a:spcBef>
                <a:spcPts val="800"/>
              </a:spcBef>
              <a:spcAft>
                <a:spcPts val="0"/>
              </a:spcAft>
              <a:buSzPts val="1400"/>
              <a:buNone/>
              <a:defRPr sz="1800" b="0">
                <a:solidFill>
                  <a:schemeClr val="accent1"/>
                </a:solidFill>
              </a:defRPr>
            </a:lvl1pPr>
            <a:lvl2pPr marL="914400" lvl="1" indent="-228600" algn="l">
              <a:lnSpc>
                <a:spcPct val="100000"/>
              </a:lnSpc>
              <a:spcBef>
                <a:spcPts val="800"/>
              </a:spcBef>
              <a:spcAft>
                <a:spcPts val="0"/>
              </a:spcAft>
              <a:buSzPts val="1200"/>
              <a:buNone/>
              <a:defRPr sz="1500" b="1"/>
            </a:lvl2pPr>
            <a:lvl3pPr marL="1371600" lvl="2" indent="-228600" algn="l">
              <a:lnSpc>
                <a:spcPct val="100000"/>
              </a:lnSpc>
              <a:spcBef>
                <a:spcPts val="800"/>
              </a:spcBef>
              <a:spcAft>
                <a:spcPts val="0"/>
              </a:spcAft>
              <a:buSzPts val="1100"/>
              <a:buNone/>
              <a:defRPr sz="1400" b="1"/>
            </a:lvl3pPr>
            <a:lvl4pPr marL="1828800" lvl="3" indent="-228600" algn="l">
              <a:lnSpc>
                <a:spcPct val="100000"/>
              </a:lnSpc>
              <a:spcBef>
                <a:spcPts val="800"/>
              </a:spcBef>
              <a:spcAft>
                <a:spcPts val="0"/>
              </a:spcAft>
              <a:buSzPts val="1000"/>
              <a:buNone/>
              <a:defRPr sz="1200" b="1"/>
            </a:lvl4pPr>
            <a:lvl5pPr marL="2286000" lvl="4" indent="-228600" algn="l">
              <a:lnSpc>
                <a:spcPct val="100000"/>
              </a:lnSpc>
              <a:spcBef>
                <a:spcPts val="800"/>
              </a:spcBef>
              <a:spcAft>
                <a:spcPts val="0"/>
              </a:spcAft>
              <a:buSzPts val="1000"/>
              <a:buNone/>
              <a:defRPr sz="1200" b="1"/>
            </a:lvl5pPr>
            <a:lvl6pPr marL="2743200" lvl="5" indent="-228600" algn="l">
              <a:lnSpc>
                <a:spcPct val="100000"/>
              </a:lnSpc>
              <a:spcBef>
                <a:spcPts val="800"/>
              </a:spcBef>
              <a:spcAft>
                <a:spcPts val="0"/>
              </a:spcAft>
              <a:buSzPts val="1000"/>
              <a:buNone/>
              <a:defRPr sz="1200" b="1"/>
            </a:lvl6pPr>
            <a:lvl7pPr marL="3200400" lvl="6" indent="-228600" algn="l">
              <a:lnSpc>
                <a:spcPct val="100000"/>
              </a:lnSpc>
              <a:spcBef>
                <a:spcPts val="800"/>
              </a:spcBef>
              <a:spcAft>
                <a:spcPts val="0"/>
              </a:spcAft>
              <a:buSzPts val="1000"/>
              <a:buNone/>
              <a:defRPr sz="1200" b="1"/>
            </a:lvl7pPr>
            <a:lvl8pPr marL="3657600" lvl="7" indent="-228600" algn="l">
              <a:lnSpc>
                <a:spcPct val="100000"/>
              </a:lnSpc>
              <a:spcBef>
                <a:spcPts val="800"/>
              </a:spcBef>
              <a:spcAft>
                <a:spcPts val="0"/>
              </a:spcAft>
              <a:buSzPts val="1000"/>
              <a:buNone/>
              <a:defRPr sz="1200" b="1"/>
            </a:lvl8pPr>
            <a:lvl9pPr marL="4114800" lvl="8" indent="-228600" algn="l">
              <a:lnSpc>
                <a:spcPct val="100000"/>
              </a:lnSpc>
              <a:spcBef>
                <a:spcPts val="800"/>
              </a:spcBef>
              <a:spcAft>
                <a:spcPts val="0"/>
              </a:spcAft>
              <a:buSzPts val="1000"/>
              <a:buNone/>
              <a:defRPr sz="1200" b="1"/>
            </a:lvl9pPr>
          </a:lstStyle>
          <a:p>
            <a:endParaRPr/>
          </a:p>
        </p:txBody>
      </p:sp>
      <p:sp>
        <p:nvSpPr>
          <p:cNvPr id="245" name="Google Shape;245;p27"/>
          <p:cNvSpPr txBox="1">
            <a:spLocks noGrp="1"/>
          </p:cNvSpPr>
          <p:nvPr>
            <p:ph type="body" idx="2"/>
          </p:nvPr>
        </p:nvSpPr>
        <p:spPr>
          <a:xfrm>
            <a:off x="866215" y="2395171"/>
            <a:ext cx="2346876" cy="2125122"/>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800"/>
              </a:spcBef>
              <a:spcAft>
                <a:spcPts val="0"/>
              </a:spcAft>
              <a:buSzPts val="800"/>
              <a:buNone/>
              <a:defRPr sz="1100"/>
            </a:lvl1pPr>
            <a:lvl2pPr marL="914400" lvl="1" indent="-228600" algn="l">
              <a:lnSpc>
                <a:spcPct val="100000"/>
              </a:lnSpc>
              <a:spcBef>
                <a:spcPts val="800"/>
              </a:spcBef>
              <a:spcAft>
                <a:spcPts val="0"/>
              </a:spcAft>
              <a:buSzPts val="700"/>
              <a:buNone/>
              <a:defRPr sz="900"/>
            </a:lvl2pPr>
            <a:lvl3pPr marL="1371600" lvl="2" indent="-228600" algn="l">
              <a:lnSpc>
                <a:spcPct val="100000"/>
              </a:lnSpc>
              <a:spcBef>
                <a:spcPts val="800"/>
              </a:spcBef>
              <a:spcAft>
                <a:spcPts val="0"/>
              </a:spcAft>
              <a:buSzPts val="600"/>
              <a:buNone/>
              <a:defRPr sz="800"/>
            </a:lvl3pPr>
            <a:lvl4pPr marL="1828800" lvl="3" indent="-228600" algn="l">
              <a:lnSpc>
                <a:spcPct val="100000"/>
              </a:lnSpc>
              <a:spcBef>
                <a:spcPts val="800"/>
              </a:spcBef>
              <a:spcAft>
                <a:spcPts val="0"/>
              </a:spcAft>
              <a:buSzPts val="500"/>
              <a:buNone/>
              <a:defRPr sz="700"/>
            </a:lvl4pPr>
            <a:lvl5pPr marL="2286000" lvl="4" indent="-228600" algn="l">
              <a:lnSpc>
                <a:spcPct val="100000"/>
              </a:lnSpc>
              <a:spcBef>
                <a:spcPts val="800"/>
              </a:spcBef>
              <a:spcAft>
                <a:spcPts val="0"/>
              </a:spcAft>
              <a:buSzPts val="500"/>
              <a:buNone/>
              <a:defRPr sz="700"/>
            </a:lvl5pPr>
            <a:lvl6pPr marL="2743200" lvl="5" indent="-228600" algn="l">
              <a:lnSpc>
                <a:spcPct val="100000"/>
              </a:lnSpc>
              <a:spcBef>
                <a:spcPts val="800"/>
              </a:spcBef>
              <a:spcAft>
                <a:spcPts val="0"/>
              </a:spcAft>
              <a:buSzPts val="500"/>
              <a:buNone/>
              <a:defRPr sz="700"/>
            </a:lvl6pPr>
            <a:lvl7pPr marL="3200400" lvl="6" indent="-228600" algn="l">
              <a:lnSpc>
                <a:spcPct val="100000"/>
              </a:lnSpc>
              <a:spcBef>
                <a:spcPts val="800"/>
              </a:spcBef>
              <a:spcAft>
                <a:spcPts val="0"/>
              </a:spcAft>
              <a:buSzPts val="500"/>
              <a:buNone/>
              <a:defRPr sz="700"/>
            </a:lvl7pPr>
            <a:lvl8pPr marL="3657600" lvl="7" indent="-228600" algn="l">
              <a:lnSpc>
                <a:spcPct val="100000"/>
              </a:lnSpc>
              <a:spcBef>
                <a:spcPts val="800"/>
              </a:spcBef>
              <a:spcAft>
                <a:spcPts val="0"/>
              </a:spcAft>
              <a:buSzPts val="500"/>
              <a:buNone/>
              <a:defRPr sz="700"/>
            </a:lvl8pPr>
            <a:lvl9pPr marL="4114800" lvl="8" indent="-228600" algn="l">
              <a:lnSpc>
                <a:spcPct val="100000"/>
              </a:lnSpc>
              <a:spcBef>
                <a:spcPts val="800"/>
              </a:spcBef>
              <a:spcAft>
                <a:spcPts val="0"/>
              </a:spcAft>
              <a:buSzPts val="500"/>
              <a:buNone/>
              <a:defRPr sz="700"/>
            </a:lvl9pPr>
          </a:lstStyle>
          <a:p>
            <a:endParaRPr/>
          </a:p>
        </p:txBody>
      </p:sp>
      <p:sp>
        <p:nvSpPr>
          <p:cNvPr id="246" name="Google Shape;246;p27"/>
          <p:cNvSpPr txBox="1">
            <a:spLocks noGrp="1"/>
          </p:cNvSpPr>
          <p:nvPr>
            <p:ph type="body" idx="3"/>
          </p:nvPr>
        </p:nvSpPr>
        <p:spPr>
          <a:xfrm>
            <a:off x="3384541" y="1952627"/>
            <a:ext cx="2359035" cy="432197"/>
          </a:xfrm>
          <a:prstGeom prst="rect">
            <a:avLst/>
          </a:prstGeom>
          <a:noFill/>
          <a:ln>
            <a:noFill/>
          </a:ln>
        </p:spPr>
        <p:txBody>
          <a:bodyPr spcFirstLastPara="1" wrap="square" lIns="68575" tIns="34275" rIns="68575" bIns="34275" anchor="b" anchorCtr="0">
            <a:noAutofit/>
          </a:bodyPr>
          <a:lstStyle>
            <a:lvl1pPr marL="457200" lvl="0" indent="-228600" algn="l">
              <a:lnSpc>
                <a:spcPct val="100000"/>
              </a:lnSpc>
              <a:spcBef>
                <a:spcPts val="800"/>
              </a:spcBef>
              <a:spcAft>
                <a:spcPts val="0"/>
              </a:spcAft>
              <a:buSzPts val="1400"/>
              <a:buNone/>
              <a:defRPr sz="1800" b="0">
                <a:solidFill>
                  <a:schemeClr val="accent1"/>
                </a:solidFill>
              </a:defRPr>
            </a:lvl1pPr>
            <a:lvl2pPr marL="914400" lvl="1" indent="-228600" algn="l">
              <a:lnSpc>
                <a:spcPct val="100000"/>
              </a:lnSpc>
              <a:spcBef>
                <a:spcPts val="800"/>
              </a:spcBef>
              <a:spcAft>
                <a:spcPts val="0"/>
              </a:spcAft>
              <a:buSzPts val="1200"/>
              <a:buNone/>
              <a:defRPr sz="1500" b="1"/>
            </a:lvl2pPr>
            <a:lvl3pPr marL="1371600" lvl="2" indent="-228600" algn="l">
              <a:lnSpc>
                <a:spcPct val="100000"/>
              </a:lnSpc>
              <a:spcBef>
                <a:spcPts val="800"/>
              </a:spcBef>
              <a:spcAft>
                <a:spcPts val="0"/>
              </a:spcAft>
              <a:buSzPts val="1100"/>
              <a:buNone/>
              <a:defRPr sz="1400" b="1"/>
            </a:lvl3pPr>
            <a:lvl4pPr marL="1828800" lvl="3" indent="-228600" algn="l">
              <a:lnSpc>
                <a:spcPct val="100000"/>
              </a:lnSpc>
              <a:spcBef>
                <a:spcPts val="800"/>
              </a:spcBef>
              <a:spcAft>
                <a:spcPts val="0"/>
              </a:spcAft>
              <a:buSzPts val="1000"/>
              <a:buNone/>
              <a:defRPr sz="1200" b="1"/>
            </a:lvl4pPr>
            <a:lvl5pPr marL="2286000" lvl="4" indent="-228600" algn="l">
              <a:lnSpc>
                <a:spcPct val="100000"/>
              </a:lnSpc>
              <a:spcBef>
                <a:spcPts val="800"/>
              </a:spcBef>
              <a:spcAft>
                <a:spcPts val="0"/>
              </a:spcAft>
              <a:buSzPts val="1000"/>
              <a:buNone/>
              <a:defRPr sz="1200" b="1"/>
            </a:lvl5pPr>
            <a:lvl6pPr marL="2743200" lvl="5" indent="-228600" algn="l">
              <a:lnSpc>
                <a:spcPct val="100000"/>
              </a:lnSpc>
              <a:spcBef>
                <a:spcPts val="800"/>
              </a:spcBef>
              <a:spcAft>
                <a:spcPts val="0"/>
              </a:spcAft>
              <a:buSzPts val="1000"/>
              <a:buNone/>
              <a:defRPr sz="1200" b="1"/>
            </a:lvl6pPr>
            <a:lvl7pPr marL="3200400" lvl="6" indent="-228600" algn="l">
              <a:lnSpc>
                <a:spcPct val="100000"/>
              </a:lnSpc>
              <a:spcBef>
                <a:spcPts val="800"/>
              </a:spcBef>
              <a:spcAft>
                <a:spcPts val="0"/>
              </a:spcAft>
              <a:buSzPts val="1000"/>
              <a:buNone/>
              <a:defRPr sz="1200" b="1"/>
            </a:lvl7pPr>
            <a:lvl8pPr marL="3657600" lvl="7" indent="-228600" algn="l">
              <a:lnSpc>
                <a:spcPct val="100000"/>
              </a:lnSpc>
              <a:spcBef>
                <a:spcPts val="800"/>
              </a:spcBef>
              <a:spcAft>
                <a:spcPts val="0"/>
              </a:spcAft>
              <a:buSzPts val="1000"/>
              <a:buNone/>
              <a:defRPr sz="1200" b="1"/>
            </a:lvl8pPr>
            <a:lvl9pPr marL="4114800" lvl="8" indent="-228600" algn="l">
              <a:lnSpc>
                <a:spcPct val="100000"/>
              </a:lnSpc>
              <a:spcBef>
                <a:spcPts val="800"/>
              </a:spcBef>
              <a:spcAft>
                <a:spcPts val="0"/>
              </a:spcAft>
              <a:buSzPts val="1000"/>
              <a:buNone/>
              <a:defRPr sz="1200" b="1"/>
            </a:lvl9pPr>
          </a:lstStyle>
          <a:p>
            <a:endParaRPr/>
          </a:p>
        </p:txBody>
      </p:sp>
      <p:sp>
        <p:nvSpPr>
          <p:cNvPr id="247" name="Google Shape;247;p27"/>
          <p:cNvSpPr txBox="1">
            <a:spLocks noGrp="1"/>
          </p:cNvSpPr>
          <p:nvPr>
            <p:ph type="body" idx="4"/>
          </p:nvPr>
        </p:nvSpPr>
        <p:spPr>
          <a:xfrm>
            <a:off x="3384541" y="2395171"/>
            <a:ext cx="2359035" cy="2125121"/>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800"/>
              </a:spcBef>
              <a:spcAft>
                <a:spcPts val="0"/>
              </a:spcAft>
              <a:buSzPts val="800"/>
              <a:buNone/>
              <a:defRPr sz="1100"/>
            </a:lvl1pPr>
            <a:lvl2pPr marL="914400" lvl="1" indent="-228600" algn="l">
              <a:lnSpc>
                <a:spcPct val="100000"/>
              </a:lnSpc>
              <a:spcBef>
                <a:spcPts val="800"/>
              </a:spcBef>
              <a:spcAft>
                <a:spcPts val="0"/>
              </a:spcAft>
              <a:buSzPts val="700"/>
              <a:buNone/>
              <a:defRPr sz="900"/>
            </a:lvl2pPr>
            <a:lvl3pPr marL="1371600" lvl="2" indent="-228600" algn="l">
              <a:lnSpc>
                <a:spcPct val="100000"/>
              </a:lnSpc>
              <a:spcBef>
                <a:spcPts val="800"/>
              </a:spcBef>
              <a:spcAft>
                <a:spcPts val="0"/>
              </a:spcAft>
              <a:buSzPts val="600"/>
              <a:buNone/>
              <a:defRPr sz="800"/>
            </a:lvl3pPr>
            <a:lvl4pPr marL="1828800" lvl="3" indent="-228600" algn="l">
              <a:lnSpc>
                <a:spcPct val="100000"/>
              </a:lnSpc>
              <a:spcBef>
                <a:spcPts val="800"/>
              </a:spcBef>
              <a:spcAft>
                <a:spcPts val="0"/>
              </a:spcAft>
              <a:buSzPts val="500"/>
              <a:buNone/>
              <a:defRPr sz="700"/>
            </a:lvl4pPr>
            <a:lvl5pPr marL="2286000" lvl="4" indent="-228600" algn="l">
              <a:lnSpc>
                <a:spcPct val="100000"/>
              </a:lnSpc>
              <a:spcBef>
                <a:spcPts val="800"/>
              </a:spcBef>
              <a:spcAft>
                <a:spcPts val="0"/>
              </a:spcAft>
              <a:buSzPts val="500"/>
              <a:buNone/>
              <a:defRPr sz="700"/>
            </a:lvl5pPr>
            <a:lvl6pPr marL="2743200" lvl="5" indent="-228600" algn="l">
              <a:lnSpc>
                <a:spcPct val="100000"/>
              </a:lnSpc>
              <a:spcBef>
                <a:spcPts val="800"/>
              </a:spcBef>
              <a:spcAft>
                <a:spcPts val="0"/>
              </a:spcAft>
              <a:buSzPts val="500"/>
              <a:buNone/>
              <a:defRPr sz="700"/>
            </a:lvl6pPr>
            <a:lvl7pPr marL="3200400" lvl="6" indent="-228600" algn="l">
              <a:lnSpc>
                <a:spcPct val="100000"/>
              </a:lnSpc>
              <a:spcBef>
                <a:spcPts val="800"/>
              </a:spcBef>
              <a:spcAft>
                <a:spcPts val="0"/>
              </a:spcAft>
              <a:buSzPts val="500"/>
              <a:buNone/>
              <a:defRPr sz="700"/>
            </a:lvl7pPr>
            <a:lvl8pPr marL="3657600" lvl="7" indent="-228600" algn="l">
              <a:lnSpc>
                <a:spcPct val="100000"/>
              </a:lnSpc>
              <a:spcBef>
                <a:spcPts val="800"/>
              </a:spcBef>
              <a:spcAft>
                <a:spcPts val="0"/>
              </a:spcAft>
              <a:buSzPts val="500"/>
              <a:buNone/>
              <a:defRPr sz="700"/>
            </a:lvl8pPr>
            <a:lvl9pPr marL="4114800" lvl="8" indent="-228600" algn="l">
              <a:lnSpc>
                <a:spcPct val="100000"/>
              </a:lnSpc>
              <a:spcBef>
                <a:spcPts val="800"/>
              </a:spcBef>
              <a:spcAft>
                <a:spcPts val="0"/>
              </a:spcAft>
              <a:buSzPts val="500"/>
              <a:buNone/>
              <a:defRPr sz="700"/>
            </a:lvl9pPr>
          </a:lstStyle>
          <a:p>
            <a:endParaRPr/>
          </a:p>
        </p:txBody>
      </p:sp>
      <p:sp>
        <p:nvSpPr>
          <p:cNvPr id="248" name="Google Shape;248;p27"/>
          <p:cNvSpPr txBox="1">
            <a:spLocks noGrp="1"/>
          </p:cNvSpPr>
          <p:nvPr>
            <p:ph type="body" idx="5"/>
          </p:nvPr>
        </p:nvSpPr>
        <p:spPr>
          <a:xfrm>
            <a:off x="5915025" y="1962974"/>
            <a:ext cx="2370772" cy="432196"/>
          </a:xfrm>
          <a:prstGeom prst="rect">
            <a:avLst/>
          </a:prstGeom>
          <a:noFill/>
          <a:ln>
            <a:noFill/>
          </a:ln>
        </p:spPr>
        <p:txBody>
          <a:bodyPr spcFirstLastPara="1" wrap="square" lIns="68575" tIns="34275" rIns="68575" bIns="34275" anchor="b" anchorCtr="0">
            <a:noAutofit/>
          </a:bodyPr>
          <a:lstStyle>
            <a:lvl1pPr marL="457200" lvl="0" indent="-228600" algn="l">
              <a:lnSpc>
                <a:spcPct val="100000"/>
              </a:lnSpc>
              <a:spcBef>
                <a:spcPts val="800"/>
              </a:spcBef>
              <a:spcAft>
                <a:spcPts val="0"/>
              </a:spcAft>
              <a:buSzPts val="1400"/>
              <a:buNone/>
              <a:defRPr sz="1800" b="0">
                <a:solidFill>
                  <a:schemeClr val="accent1"/>
                </a:solidFill>
              </a:defRPr>
            </a:lvl1pPr>
            <a:lvl2pPr marL="914400" lvl="1" indent="-228600" algn="l">
              <a:lnSpc>
                <a:spcPct val="100000"/>
              </a:lnSpc>
              <a:spcBef>
                <a:spcPts val="800"/>
              </a:spcBef>
              <a:spcAft>
                <a:spcPts val="0"/>
              </a:spcAft>
              <a:buSzPts val="1200"/>
              <a:buNone/>
              <a:defRPr sz="1500" b="1"/>
            </a:lvl2pPr>
            <a:lvl3pPr marL="1371600" lvl="2" indent="-228600" algn="l">
              <a:lnSpc>
                <a:spcPct val="100000"/>
              </a:lnSpc>
              <a:spcBef>
                <a:spcPts val="800"/>
              </a:spcBef>
              <a:spcAft>
                <a:spcPts val="0"/>
              </a:spcAft>
              <a:buSzPts val="1100"/>
              <a:buNone/>
              <a:defRPr sz="1400" b="1"/>
            </a:lvl3pPr>
            <a:lvl4pPr marL="1828800" lvl="3" indent="-228600" algn="l">
              <a:lnSpc>
                <a:spcPct val="100000"/>
              </a:lnSpc>
              <a:spcBef>
                <a:spcPts val="800"/>
              </a:spcBef>
              <a:spcAft>
                <a:spcPts val="0"/>
              </a:spcAft>
              <a:buSzPts val="1000"/>
              <a:buNone/>
              <a:defRPr sz="1200" b="1"/>
            </a:lvl4pPr>
            <a:lvl5pPr marL="2286000" lvl="4" indent="-228600" algn="l">
              <a:lnSpc>
                <a:spcPct val="100000"/>
              </a:lnSpc>
              <a:spcBef>
                <a:spcPts val="800"/>
              </a:spcBef>
              <a:spcAft>
                <a:spcPts val="0"/>
              </a:spcAft>
              <a:buSzPts val="1000"/>
              <a:buNone/>
              <a:defRPr sz="1200" b="1"/>
            </a:lvl5pPr>
            <a:lvl6pPr marL="2743200" lvl="5" indent="-228600" algn="l">
              <a:lnSpc>
                <a:spcPct val="100000"/>
              </a:lnSpc>
              <a:spcBef>
                <a:spcPts val="800"/>
              </a:spcBef>
              <a:spcAft>
                <a:spcPts val="0"/>
              </a:spcAft>
              <a:buSzPts val="1000"/>
              <a:buNone/>
              <a:defRPr sz="1200" b="1"/>
            </a:lvl6pPr>
            <a:lvl7pPr marL="3200400" lvl="6" indent="-228600" algn="l">
              <a:lnSpc>
                <a:spcPct val="100000"/>
              </a:lnSpc>
              <a:spcBef>
                <a:spcPts val="800"/>
              </a:spcBef>
              <a:spcAft>
                <a:spcPts val="0"/>
              </a:spcAft>
              <a:buSzPts val="1000"/>
              <a:buNone/>
              <a:defRPr sz="1200" b="1"/>
            </a:lvl7pPr>
            <a:lvl8pPr marL="3657600" lvl="7" indent="-228600" algn="l">
              <a:lnSpc>
                <a:spcPct val="100000"/>
              </a:lnSpc>
              <a:spcBef>
                <a:spcPts val="800"/>
              </a:spcBef>
              <a:spcAft>
                <a:spcPts val="0"/>
              </a:spcAft>
              <a:buSzPts val="1000"/>
              <a:buNone/>
              <a:defRPr sz="1200" b="1"/>
            </a:lvl8pPr>
            <a:lvl9pPr marL="4114800" lvl="8" indent="-228600" algn="l">
              <a:lnSpc>
                <a:spcPct val="100000"/>
              </a:lnSpc>
              <a:spcBef>
                <a:spcPts val="800"/>
              </a:spcBef>
              <a:spcAft>
                <a:spcPts val="0"/>
              </a:spcAft>
              <a:buSzPts val="1000"/>
              <a:buNone/>
              <a:defRPr sz="1200" b="1"/>
            </a:lvl9pPr>
          </a:lstStyle>
          <a:p>
            <a:endParaRPr/>
          </a:p>
        </p:txBody>
      </p:sp>
      <p:sp>
        <p:nvSpPr>
          <p:cNvPr id="249" name="Google Shape;249;p27"/>
          <p:cNvSpPr txBox="1">
            <a:spLocks noGrp="1"/>
          </p:cNvSpPr>
          <p:nvPr>
            <p:ph type="body" idx="6"/>
          </p:nvPr>
        </p:nvSpPr>
        <p:spPr>
          <a:xfrm>
            <a:off x="5915025" y="2395171"/>
            <a:ext cx="2373539" cy="212512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800"/>
              </a:spcBef>
              <a:spcAft>
                <a:spcPts val="0"/>
              </a:spcAft>
              <a:buSzPts val="800"/>
              <a:buNone/>
              <a:defRPr sz="1100"/>
            </a:lvl1pPr>
            <a:lvl2pPr marL="914400" lvl="1" indent="-228600" algn="l">
              <a:lnSpc>
                <a:spcPct val="100000"/>
              </a:lnSpc>
              <a:spcBef>
                <a:spcPts val="800"/>
              </a:spcBef>
              <a:spcAft>
                <a:spcPts val="0"/>
              </a:spcAft>
              <a:buSzPts val="700"/>
              <a:buNone/>
              <a:defRPr sz="900"/>
            </a:lvl2pPr>
            <a:lvl3pPr marL="1371600" lvl="2" indent="-228600" algn="l">
              <a:lnSpc>
                <a:spcPct val="100000"/>
              </a:lnSpc>
              <a:spcBef>
                <a:spcPts val="800"/>
              </a:spcBef>
              <a:spcAft>
                <a:spcPts val="0"/>
              </a:spcAft>
              <a:buSzPts val="600"/>
              <a:buNone/>
              <a:defRPr sz="800"/>
            </a:lvl3pPr>
            <a:lvl4pPr marL="1828800" lvl="3" indent="-228600" algn="l">
              <a:lnSpc>
                <a:spcPct val="100000"/>
              </a:lnSpc>
              <a:spcBef>
                <a:spcPts val="800"/>
              </a:spcBef>
              <a:spcAft>
                <a:spcPts val="0"/>
              </a:spcAft>
              <a:buSzPts val="500"/>
              <a:buNone/>
              <a:defRPr sz="700"/>
            </a:lvl4pPr>
            <a:lvl5pPr marL="2286000" lvl="4" indent="-228600" algn="l">
              <a:lnSpc>
                <a:spcPct val="100000"/>
              </a:lnSpc>
              <a:spcBef>
                <a:spcPts val="800"/>
              </a:spcBef>
              <a:spcAft>
                <a:spcPts val="0"/>
              </a:spcAft>
              <a:buSzPts val="500"/>
              <a:buNone/>
              <a:defRPr sz="700"/>
            </a:lvl5pPr>
            <a:lvl6pPr marL="2743200" lvl="5" indent="-228600" algn="l">
              <a:lnSpc>
                <a:spcPct val="100000"/>
              </a:lnSpc>
              <a:spcBef>
                <a:spcPts val="800"/>
              </a:spcBef>
              <a:spcAft>
                <a:spcPts val="0"/>
              </a:spcAft>
              <a:buSzPts val="500"/>
              <a:buNone/>
              <a:defRPr sz="700"/>
            </a:lvl6pPr>
            <a:lvl7pPr marL="3200400" lvl="6" indent="-228600" algn="l">
              <a:lnSpc>
                <a:spcPct val="100000"/>
              </a:lnSpc>
              <a:spcBef>
                <a:spcPts val="800"/>
              </a:spcBef>
              <a:spcAft>
                <a:spcPts val="0"/>
              </a:spcAft>
              <a:buSzPts val="500"/>
              <a:buNone/>
              <a:defRPr sz="700"/>
            </a:lvl7pPr>
            <a:lvl8pPr marL="3657600" lvl="7" indent="-228600" algn="l">
              <a:lnSpc>
                <a:spcPct val="100000"/>
              </a:lnSpc>
              <a:spcBef>
                <a:spcPts val="800"/>
              </a:spcBef>
              <a:spcAft>
                <a:spcPts val="0"/>
              </a:spcAft>
              <a:buSzPts val="500"/>
              <a:buNone/>
              <a:defRPr sz="700"/>
            </a:lvl8pPr>
            <a:lvl9pPr marL="4114800" lvl="8" indent="-228600" algn="l">
              <a:lnSpc>
                <a:spcPct val="100000"/>
              </a:lnSpc>
              <a:spcBef>
                <a:spcPts val="800"/>
              </a:spcBef>
              <a:spcAft>
                <a:spcPts val="0"/>
              </a:spcAft>
              <a:buSzPts val="500"/>
              <a:buNone/>
              <a:defRPr sz="700"/>
            </a:lvl9pPr>
          </a:lstStyle>
          <a:p>
            <a:endParaRPr/>
          </a:p>
        </p:txBody>
      </p:sp>
      <p:cxnSp>
        <p:nvCxnSpPr>
          <p:cNvPr id="250" name="Google Shape;250;p27"/>
          <p:cNvCxnSpPr/>
          <p:nvPr/>
        </p:nvCxnSpPr>
        <p:spPr>
          <a:xfrm>
            <a:off x="3302978" y="1927225"/>
            <a:ext cx="0" cy="2619374"/>
          </a:xfrm>
          <a:prstGeom prst="straightConnector1">
            <a:avLst/>
          </a:prstGeom>
          <a:noFill/>
          <a:ln w="12700" cap="flat" cmpd="sng">
            <a:solidFill>
              <a:schemeClr val="accent1">
                <a:alpha val="40392"/>
              </a:schemeClr>
            </a:solidFill>
            <a:prstDash val="solid"/>
            <a:round/>
            <a:headEnd type="none" w="sm" len="sm"/>
            <a:tailEnd type="none" w="sm" len="sm"/>
          </a:ln>
        </p:spPr>
      </p:cxnSp>
      <p:cxnSp>
        <p:nvCxnSpPr>
          <p:cNvPr id="251" name="Google Shape;251;p27"/>
          <p:cNvCxnSpPr/>
          <p:nvPr/>
        </p:nvCxnSpPr>
        <p:spPr>
          <a:xfrm>
            <a:off x="5829301" y="1927225"/>
            <a:ext cx="0" cy="2619374"/>
          </a:xfrm>
          <a:prstGeom prst="straightConnector1">
            <a:avLst/>
          </a:prstGeom>
          <a:noFill/>
          <a:ln w="12700" cap="flat" cmpd="sng">
            <a:solidFill>
              <a:schemeClr val="accent1">
                <a:alpha val="40392"/>
              </a:schemeClr>
            </a:solidFill>
            <a:prstDash val="solid"/>
            <a:round/>
            <a:headEnd type="none" w="sm" len="sm"/>
            <a:tailEnd type="none" w="sm" len="sm"/>
          </a:ln>
        </p:spPr>
      </p:cxnSp>
      <p:sp>
        <p:nvSpPr>
          <p:cNvPr id="252" name="Google Shape;252;p27"/>
          <p:cNvSpPr txBox="1">
            <a:spLocks noGrp="1"/>
          </p:cNvSpPr>
          <p:nvPr>
            <p:ph type="dt" idx="10"/>
          </p:nvPr>
        </p:nvSpPr>
        <p:spPr>
          <a:xfrm>
            <a:off x="7988204" y="4795546"/>
            <a:ext cx="742949" cy="228599"/>
          </a:xfrm>
          <a:prstGeom prst="rect">
            <a:avLst/>
          </a:prstGeom>
          <a:noFill/>
          <a:ln>
            <a:noFill/>
          </a:ln>
        </p:spPr>
        <p:txBody>
          <a:bodyPr spcFirstLastPara="1" wrap="square" lIns="68575" tIns="34275" rIns="68575" bIns="34275" anchor="t"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3" name="Google Shape;253;p27"/>
          <p:cNvSpPr txBox="1">
            <a:spLocks noGrp="1"/>
          </p:cNvSpPr>
          <p:nvPr>
            <p:ph type="ftr" idx="11"/>
          </p:nvPr>
        </p:nvSpPr>
        <p:spPr>
          <a:xfrm>
            <a:off x="396269" y="4793878"/>
            <a:ext cx="2894846" cy="228601"/>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4" name="Google Shape;254;p27"/>
          <p:cNvSpPr txBox="1">
            <a:spLocks noGrp="1"/>
          </p:cNvSpPr>
          <p:nvPr>
            <p:ph type="sldNum" idx="12"/>
          </p:nvPr>
        </p:nvSpPr>
        <p:spPr>
          <a:xfrm>
            <a:off x="7764405" y="221797"/>
            <a:ext cx="628649" cy="575765"/>
          </a:xfrm>
          <a:prstGeom prst="rect">
            <a:avLst/>
          </a:prstGeom>
          <a:noFill/>
          <a:ln>
            <a:noFill/>
          </a:ln>
        </p:spPr>
        <p:txBody>
          <a:bodyPr spcFirstLastPara="1" wrap="square" lIns="68575" tIns="34275" rIns="68575" bIns="34275" anchor="b" anchorCtr="0">
            <a:noAutofit/>
          </a:bodyPr>
          <a:lstStyle>
            <a:lvl1pPr marL="0" marR="0" lvl="0"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255"/>
        <p:cNvGrpSpPr/>
        <p:nvPr/>
      </p:nvGrpSpPr>
      <p:grpSpPr>
        <a:xfrm>
          <a:off x="0" y="0"/>
          <a:ext cx="0" cy="0"/>
          <a:chOff x="0" y="0"/>
          <a:chExt cx="0" cy="0"/>
        </a:xfrm>
      </p:grpSpPr>
      <p:sp>
        <p:nvSpPr>
          <p:cNvPr id="256" name="Google Shape;256;p28"/>
          <p:cNvSpPr txBox="1">
            <a:spLocks noGrp="1"/>
          </p:cNvSpPr>
          <p:nvPr>
            <p:ph type="title"/>
          </p:nvPr>
        </p:nvSpPr>
        <p:spPr>
          <a:xfrm>
            <a:off x="866215" y="730251"/>
            <a:ext cx="6571060" cy="530223"/>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2"/>
              </a:buClr>
              <a:buSzPts val="2700"/>
              <a:buFont typeface="Century Gothic"/>
              <a:buNone/>
              <a:defRPr sz="27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7" name="Google Shape;257;p28"/>
          <p:cNvSpPr txBox="1">
            <a:spLocks noGrp="1"/>
          </p:cNvSpPr>
          <p:nvPr>
            <p:ph type="body" idx="1"/>
          </p:nvPr>
        </p:nvSpPr>
        <p:spPr>
          <a:xfrm>
            <a:off x="866214" y="3399634"/>
            <a:ext cx="2287829" cy="432196"/>
          </a:xfrm>
          <a:prstGeom prst="rect">
            <a:avLst/>
          </a:prstGeom>
          <a:noFill/>
          <a:ln>
            <a:noFill/>
          </a:ln>
        </p:spPr>
        <p:txBody>
          <a:bodyPr spcFirstLastPara="1" wrap="square" lIns="68575" tIns="34275" rIns="68575" bIns="34275" anchor="b" anchorCtr="0">
            <a:noAutofit/>
          </a:bodyPr>
          <a:lstStyle>
            <a:lvl1pPr marL="457200" lvl="0" indent="-228600" algn="l">
              <a:lnSpc>
                <a:spcPct val="100000"/>
              </a:lnSpc>
              <a:spcBef>
                <a:spcPts val="800"/>
              </a:spcBef>
              <a:spcAft>
                <a:spcPts val="0"/>
              </a:spcAft>
              <a:buSzPts val="1400"/>
              <a:buNone/>
              <a:defRPr sz="1800" b="0">
                <a:solidFill>
                  <a:schemeClr val="accent1"/>
                </a:solidFill>
              </a:defRPr>
            </a:lvl1pPr>
            <a:lvl2pPr marL="914400" lvl="1" indent="-228600" algn="l">
              <a:lnSpc>
                <a:spcPct val="100000"/>
              </a:lnSpc>
              <a:spcBef>
                <a:spcPts val="800"/>
              </a:spcBef>
              <a:spcAft>
                <a:spcPts val="0"/>
              </a:spcAft>
              <a:buSzPts val="1200"/>
              <a:buNone/>
              <a:defRPr sz="1500" b="1"/>
            </a:lvl2pPr>
            <a:lvl3pPr marL="1371600" lvl="2" indent="-228600" algn="l">
              <a:lnSpc>
                <a:spcPct val="100000"/>
              </a:lnSpc>
              <a:spcBef>
                <a:spcPts val="800"/>
              </a:spcBef>
              <a:spcAft>
                <a:spcPts val="0"/>
              </a:spcAft>
              <a:buSzPts val="1100"/>
              <a:buNone/>
              <a:defRPr sz="1400" b="1"/>
            </a:lvl3pPr>
            <a:lvl4pPr marL="1828800" lvl="3" indent="-228600" algn="l">
              <a:lnSpc>
                <a:spcPct val="100000"/>
              </a:lnSpc>
              <a:spcBef>
                <a:spcPts val="800"/>
              </a:spcBef>
              <a:spcAft>
                <a:spcPts val="0"/>
              </a:spcAft>
              <a:buSzPts val="1000"/>
              <a:buNone/>
              <a:defRPr sz="1200" b="1"/>
            </a:lvl4pPr>
            <a:lvl5pPr marL="2286000" lvl="4" indent="-228600" algn="l">
              <a:lnSpc>
                <a:spcPct val="100000"/>
              </a:lnSpc>
              <a:spcBef>
                <a:spcPts val="800"/>
              </a:spcBef>
              <a:spcAft>
                <a:spcPts val="0"/>
              </a:spcAft>
              <a:buSzPts val="1000"/>
              <a:buNone/>
              <a:defRPr sz="1200" b="1"/>
            </a:lvl5pPr>
            <a:lvl6pPr marL="2743200" lvl="5" indent="-228600" algn="l">
              <a:lnSpc>
                <a:spcPct val="100000"/>
              </a:lnSpc>
              <a:spcBef>
                <a:spcPts val="800"/>
              </a:spcBef>
              <a:spcAft>
                <a:spcPts val="0"/>
              </a:spcAft>
              <a:buSzPts val="1000"/>
              <a:buNone/>
              <a:defRPr sz="1200" b="1"/>
            </a:lvl6pPr>
            <a:lvl7pPr marL="3200400" lvl="6" indent="-228600" algn="l">
              <a:lnSpc>
                <a:spcPct val="100000"/>
              </a:lnSpc>
              <a:spcBef>
                <a:spcPts val="800"/>
              </a:spcBef>
              <a:spcAft>
                <a:spcPts val="0"/>
              </a:spcAft>
              <a:buSzPts val="1000"/>
              <a:buNone/>
              <a:defRPr sz="1200" b="1"/>
            </a:lvl7pPr>
            <a:lvl8pPr marL="3657600" lvl="7" indent="-228600" algn="l">
              <a:lnSpc>
                <a:spcPct val="100000"/>
              </a:lnSpc>
              <a:spcBef>
                <a:spcPts val="800"/>
              </a:spcBef>
              <a:spcAft>
                <a:spcPts val="0"/>
              </a:spcAft>
              <a:buSzPts val="1000"/>
              <a:buNone/>
              <a:defRPr sz="1200" b="1"/>
            </a:lvl8pPr>
            <a:lvl9pPr marL="4114800" lvl="8" indent="-228600" algn="l">
              <a:lnSpc>
                <a:spcPct val="100000"/>
              </a:lnSpc>
              <a:spcBef>
                <a:spcPts val="800"/>
              </a:spcBef>
              <a:spcAft>
                <a:spcPts val="0"/>
              </a:spcAft>
              <a:buSzPts val="1000"/>
              <a:buNone/>
              <a:defRPr sz="1200" b="1"/>
            </a:lvl9pPr>
          </a:lstStyle>
          <a:p>
            <a:endParaRPr/>
          </a:p>
        </p:txBody>
      </p:sp>
      <p:sp>
        <p:nvSpPr>
          <p:cNvPr id="258" name="Google Shape;258;p28"/>
          <p:cNvSpPr>
            <a:spLocks noGrp="1"/>
          </p:cNvSpPr>
          <p:nvPr>
            <p:ph type="pic" idx="2"/>
          </p:nvPr>
        </p:nvSpPr>
        <p:spPr>
          <a:xfrm>
            <a:off x="1000914" y="1952625"/>
            <a:ext cx="2018432" cy="1193633"/>
          </a:xfrm>
          <a:prstGeom prst="roundRect">
            <a:avLst>
              <a:gd name="adj" fmla="val 1858"/>
            </a:avLst>
          </a:prstGeom>
          <a:noFill/>
          <a:ln>
            <a:noFill/>
          </a:ln>
          <a:effectLst>
            <a:outerShdw blurRad="50800" dist="50800" dir="5400000" algn="tl" rotWithShape="0">
              <a:srgbClr val="000000">
                <a:alpha val="42352"/>
              </a:srgbClr>
            </a:outerShdw>
          </a:effectLst>
        </p:spPr>
      </p:sp>
      <p:sp>
        <p:nvSpPr>
          <p:cNvPr id="259" name="Google Shape;259;p28"/>
          <p:cNvSpPr txBox="1">
            <a:spLocks noGrp="1"/>
          </p:cNvSpPr>
          <p:nvPr>
            <p:ph type="body" idx="3"/>
          </p:nvPr>
        </p:nvSpPr>
        <p:spPr>
          <a:xfrm>
            <a:off x="866215" y="3831830"/>
            <a:ext cx="2287828" cy="688462"/>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800"/>
              </a:spcBef>
              <a:spcAft>
                <a:spcPts val="0"/>
              </a:spcAft>
              <a:buSzPts val="800"/>
              <a:buNone/>
              <a:defRPr sz="1100"/>
            </a:lvl1pPr>
            <a:lvl2pPr marL="914400" lvl="1" indent="-228600" algn="l">
              <a:lnSpc>
                <a:spcPct val="100000"/>
              </a:lnSpc>
              <a:spcBef>
                <a:spcPts val="800"/>
              </a:spcBef>
              <a:spcAft>
                <a:spcPts val="0"/>
              </a:spcAft>
              <a:buSzPts val="700"/>
              <a:buNone/>
              <a:defRPr sz="900"/>
            </a:lvl2pPr>
            <a:lvl3pPr marL="1371600" lvl="2" indent="-228600" algn="l">
              <a:lnSpc>
                <a:spcPct val="100000"/>
              </a:lnSpc>
              <a:spcBef>
                <a:spcPts val="800"/>
              </a:spcBef>
              <a:spcAft>
                <a:spcPts val="0"/>
              </a:spcAft>
              <a:buSzPts val="600"/>
              <a:buNone/>
              <a:defRPr sz="800"/>
            </a:lvl3pPr>
            <a:lvl4pPr marL="1828800" lvl="3" indent="-228600" algn="l">
              <a:lnSpc>
                <a:spcPct val="100000"/>
              </a:lnSpc>
              <a:spcBef>
                <a:spcPts val="800"/>
              </a:spcBef>
              <a:spcAft>
                <a:spcPts val="0"/>
              </a:spcAft>
              <a:buSzPts val="500"/>
              <a:buNone/>
              <a:defRPr sz="700"/>
            </a:lvl4pPr>
            <a:lvl5pPr marL="2286000" lvl="4" indent="-228600" algn="l">
              <a:lnSpc>
                <a:spcPct val="100000"/>
              </a:lnSpc>
              <a:spcBef>
                <a:spcPts val="800"/>
              </a:spcBef>
              <a:spcAft>
                <a:spcPts val="0"/>
              </a:spcAft>
              <a:buSzPts val="500"/>
              <a:buNone/>
              <a:defRPr sz="700"/>
            </a:lvl5pPr>
            <a:lvl6pPr marL="2743200" lvl="5" indent="-228600" algn="l">
              <a:lnSpc>
                <a:spcPct val="100000"/>
              </a:lnSpc>
              <a:spcBef>
                <a:spcPts val="800"/>
              </a:spcBef>
              <a:spcAft>
                <a:spcPts val="0"/>
              </a:spcAft>
              <a:buSzPts val="500"/>
              <a:buNone/>
              <a:defRPr sz="700"/>
            </a:lvl6pPr>
            <a:lvl7pPr marL="3200400" lvl="6" indent="-228600" algn="l">
              <a:lnSpc>
                <a:spcPct val="100000"/>
              </a:lnSpc>
              <a:spcBef>
                <a:spcPts val="800"/>
              </a:spcBef>
              <a:spcAft>
                <a:spcPts val="0"/>
              </a:spcAft>
              <a:buSzPts val="500"/>
              <a:buNone/>
              <a:defRPr sz="700"/>
            </a:lvl7pPr>
            <a:lvl8pPr marL="3657600" lvl="7" indent="-228600" algn="l">
              <a:lnSpc>
                <a:spcPct val="100000"/>
              </a:lnSpc>
              <a:spcBef>
                <a:spcPts val="800"/>
              </a:spcBef>
              <a:spcAft>
                <a:spcPts val="0"/>
              </a:spcAft>
              <a:buSzPts val="500"/>
              <a:buNone/>
              <a:defRPr sz="700"/>
            </a:lvl8pPr>
            <a:lvl9pPr marL="4114800" lvl="8" indent="-228600" algn="l">
              <a:lnSpc>
                <a:spcPct val="100000"/>
              </a:lnSpc>
              <a:spcBef>
                <a:spcPts val="800"/>
              </a:spcBef>
              <a:spcAft>
                <a:spcPts val="0"/>
              </a:spcAft>
              <a:buSzPts val="500"/>
              <a:buNone/>
              <a:defRPr sz="700"/>
            </a:lvl9pPr>
          </a:lstStyle>
          <a:p>
            <a:endParaRPr/>
          </a:p>
        </p:txBody>
      </p:sp>
      <p:sp>
        <p:nvSpPr>
          <p:cNvPr id="260" name="Google Shape;260;p28"/>
          <p:cNvSpPr txBox="1">
            <a:spLocks noGrp="1"/>
          </p:cNvSpPr>
          <p:nvPr>
            <p:ph type="body" idx="4"/>
          </p:nvPr>
        </p:nvSpPr>
        <p:spPr>
          <a:xfrm>
            <a:off x="3429403" y="3399635"/>
            <a:ext cx="2285075" cy="488367"/>
          </a:xfrm>
          <a:prstGeom prst="rect">
            <a:avLst/>
          </a:prstGeom>
          <a:noFill/>
          <a:ln>
            <a:noFill/>
          </a:ln>
        </p:spPr>
        <p:txBody>
          <a:bodyPr spcFirstLastPara="1" wrap="square" lIns="68575" tIns="34275" rIns="68575" bIns="34275" anchor="b" anchorCtr="0">
            <a:noAutofit/>
          </a:bodyPr>
          <a:lstStyle>
            <a:lvl1pPr marL="457200" lvl="0" indent="-228600" algn="l">
              <a:lnSpc>
                <a:spcPct val="100000"/>
              </a:lnSpc>
              <a:spcBef>
                <a:spcPts val="800"/>
              </a:spcBef>
              <a:spcAft>
                <a:spcPts val="0"/>
              </a:spcAft>
              <a:buSzPts val="1400"/>
              <a:buNone/>
              <a:defRPr sz="1800" b="0">
                <a:solidFill>
                  <a:schemeClr val="accent1"/>
                </a:solidFill>
              </a:defRPr>
            </a:lvl1pPr>
            <a:lvl2pPr marL="914400" lvl="1" indent="-228600" algn="l">
              <a:lnSpc>
                <a:spcPct val="100000"/>
              </a:lnSpc>
              <a:spcBef>
                <a:spcPts val="800"/>
              </a:spcBef>
              <a:spcAft>
                <a:spcPts val="0"/>
              </a:spcAft>
              <a:buSzPts val="1200"/>
              <a:buNone/>
              <a:defRPr sz="1500" b="1"/>
            </a:lvl2pPr>
            <a:lvl3pPr marL="1371600" lvl="2" indent="-228600" algn="l">
              <a:lnSpc>
                <a:spcPct val="100000"/>
              </a:lnSpc>
              <a:spcBef>
                <a:spcPts val="800"/>
              </a:spcBef>
              <a:spcAft>
                <a:spcPts val="0"/>
              </a:spcAft>
              <a:buSzPts val="1100"/>
              <a:buNone/>
              <a:defRPr sz="1400" b="1"/>
            </a:lvl3pPr>
            <a:lvl4pPr marL="1828800" lvl="3" indent="-228600" algn="l">
              <a:lnSpc>
                <a:spcPct val="100000"/>
              </a:lnSpc>
              <a:spcBef>
                <a:spcPts val="800"/>
              </a:spcBef>
              <a:spcAft>
                <a:spcPts val="0"/>
              </a:spcAft>
              <a:buSzPts val="1000"/>
              <a:buNone/>
              <a:defRPr sz="1200" b="1"/>
            </a:lvl4pPr>
            <a:lvl5pPr marL="2286000" lvl="4" indent="-228600" algn="l">
              <a:lnSpc>
                <a:spcPct val="100000"/>
              </a:lnSpc>
              <a:spcBef>
                <a:spcPts val="800"/>
              </a:spcBef>
              <a:spcAft>
                <a:spcPts val="0"/>
              </a:spcAft>
              <a:buSzPts val="1000"/>
              <a:buNone/>
              <a:defRPr sz="1200" b="1"/>
            </a:lvl5pPr>
            <a:lvl6pPr marL="2743200" lvl="5" indent="-228600" algn="l">
              <a:lnSpc>
                <a:spcPct val="100000"/>
              </a:lnSpc>
              <a:spcBef>
                <a:spcPts val="800"/>
              </a:spcBef>
              <a:spcAft>
                <a:spcPts val="0"/>
              </a:spcAft>
              <a:buSzPts val="1000"/>
              <a:buNone/>
              <a:defRPr sz="1200" b="1"/>
            </a:lvl6pPr>
            <a:lvl7pPr marL="3200400" lvl="6" indent="-228600" algn="l">
              <a:lnSpc>
                <a:spcPct val="100000"/>
              </a:lnSpc>
              <a:spcBef>
                <a:spcPts val="800"/>
              </a:spcBef>
              <a:spcAft>
                <a:spcPts val="0"/>
              </a:spcAft>
              <a:buSzPts val="1000"/>
              <a:buNone/>
              <a:defRPr sz="1200" b="1"/>
            </a:lvl7pPr>
            <a:lvl8pPr marL="3657600" lvl="7" indent="-228600" algn="l">
              <a:lnSpc>
                <a:spcPct val="100000"/>
              </a:lnSpc>
              <a:spcBef>
                <a:spcPts val="800"/>
              </a:spcBef>
              <a:spcAft>
                <a:spcPts val="0"/>
              </a:spcAft>
              <a:buSzPts val="1000"/>
              <a:buNone/>
              <a:defRPr sz="1200" b="1"/>
            </a:lvl8pPr>
            <a:lvl9pPr marL="4114800" lvl="8" indent="-228600" algn="l">
              <a:lnSpc>
                <a:spcPct val="100000"/>
              </a:lnSpc>
              <a:spcBef>
                <a:spcPts val="800"/>
              </a:spcBef>
              <a:spcAft>
                <a:spcPts val="0"/>
              </a:spcAft>
              <a:buSzPts val="1000"/>
              <a:buNone/>
              <a:defRPr sz="1200" b="1"/>
            </a:lvl9pPr>
          </a:lstStyle>
          <a:p>
            <a:endParaRPr/>
          </a:p>
        </p:txBody>
      </p:sp>
      <p:sp>
        <p:nvSpPr>
          <p:cNvPr id="261" name="Google Shape;261;p28"/>
          <p:cNvSpPr>
            <a:spLocks noGrp="1"/>
          </p:cNvSpPr>
          <p:nvPr>
            <p:ph type="pic" idx="5"/>
          </p:nvPr>
        </p:nvSpPr>
        <p:spPr>
          <a:xfrm>
            <a:off x="3561347" y="1952625"/>
            <a:ext cx="2018431" cy="1193633"/>
          </a:xfrm>
          <a:prstGeom prst="roundRect">
            <a:avLst>
              <a:gd name="adj" fmla="val 1858"/>
            </a:avLst>
          </a:prstGeom>
          <a:noFill/>
          <a:ln>
            <a:noFill/>
          </a:ln>
          <a:effectLst>
            <a:outerShdw blurRad="50800" dist="50800" dir="5400000" algn="tl" rotWithShape="0">
              <a:srgbClr val="000000">
                <a:alpha val="42352"/>
              </a:srgbClr>
            </a:outerShdw>
          </a:effectLst>
        </p:spPr>
      </p:sp>
      <p:sp>
        <p:nvSpPr>
          <p:cNvPr id="262" name="Google Shape;262;p28"/>
          <p:cNvSpPr txBox="1">
            <a:spLocks noGrp="1"/>
          </p:cNvSpPr>
          <p:nvPr>
            <p:ph type="body" idx="6"/>
          </p:nvPr>
        </p:nvSpPr>
        <p:spPr>
          <a:xfrm>
            <a:off x="3426649" y="3888002"/>
            <a:ext cx="2287829" cy="632292"/>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800"/>
              </a:spcBef>
              <a:spcAft>
                <a:spcPts val="0"/>
              </a:spcAft>
              <a:buSzPts val="800"/>
              <a:buNone/>
              <a:defRPr sz="1100"/>
            </a:lvl1pPr>
            <a:lvl2pPr marL="914400" lvl="1" indent="-228600" algn="l">
              <a:lnSpc>
                <a:spcPct val="100000"/>
              </a:lnSpc>
              <a:spcBef>
                <a:spcPts val="800"/>
              </a:spcBef>
              <a:spcAft>
                <a:spcPts val="0"/>
              </a:spcAft>
              <a:buSzPts val="700"/>
              <a:buNone/>
              <a:defRPr sz="900"/>
            </a:lvl2pPr>
            <a:lvl3pPr marL="1371600" lvl="2" indent="-228600" algn="l">
              <a:lnSpc>
                <a:spcPct val="100000"/>
              </a:lnSpc>
              <a:spcBef>
                <a:spcPts val="800"/>
              </a:spcBef>
              <a:spcAft>
                <a:spcPts val="0"/>
              </a:spcAft>
              <a:buSzPts val="600"/>
              <a:buNone/>
              <a:defRPr sz="800"/>
            </a:lvl3pPr>
            <a:lvl4pPr marL="1828800" lvl="3" indent="-228600" algn="l">
              <a:lnSpc>
                <a:spcPct val="100000"/>
              </a:lnSpc>
              <a:spcBef>
                <a:spcPts val="800"/>
              </a:spcBef>
              <a:spcAft>
                <a:spcPts val="0"/>
              </a:spcAft>
              <a:buSzPts val="500"/>
              <a:buNone/>
              <a:defRPr sz="700"/>
            </a:lvl4pPr>
            <a:lvl5pPr marL="2286000" lvl="4" indent="-228600" algn="l">
              <a:lnSpc>
                <a:spcPct val="100000"/>
              </a:lnSpc>
              <a:spcBef>
                <a:spcPts val="800"/>
              </a:spcBef>
              <a:spcAft>
                <a:spcPts val="0"/>
              </a:spcAft>
              <a:buSzPts val="500"/>
              <a:buNone/>
              <a:defRPr sz="700"/>
            </a:lvl5pPr>
            <a:lvl6pPr marL="2743200" lvl="5" indent="-228600" algn="l">
              <a:lnSpc>
                <a:spcPct val="100000"/>
              </a:lnSpc>
              <a:spcBef>
                <a:spcPts val="800"/>
              </a:spcBef>
              <a:spcAft>
                <a:spcPts val="0"/>
              </a:spcAft>
              <a:buSzPts val="500"/>
              <a:buNone/>
              <a:defRPr sz="700"/>
            </a:lvl6pPr>
            <a:lvl7pPr marL="3200400" lvl="6" indent="-228600" algn="l">
              <a:lnSpc>
                <a:spcPct val="100000"/>
              </a:lnSpc>
              <a:spcBef>
                <a:spcPts val="800"/>
              </a:spcBef>
              <a:spcAft>
                <a:spcPts val="0"/>
              </a:spcAft>
              <a:buSzPts val="500"/>
              <a:buNone/>
              <a:defRPr sz="700"/>
            </a:lvl7pPr>
            <a:lvl8pPr marL="3657600" lvl="7" indent="-228600" algn="l">
              <a:lnSpc>
                <a:spcPct val="100000"/>
              </a:lnSpc>
              <a:spcBef>
                <a:spcPts val="800"/>
              </a:spcBef>
              <a:spcAft>
                <a:spcPts val="0"/>
              </a:spcAft>
              <a:buSzPts val="500"/>
              <a:buNone/>
              <a:defRPr sz="700"/>
            </a:lvl8pPr>
            <a:lvl9pPr marL="4114800" lvl="8" indent="-228600" algn="l">
              <a:lnSpc>
                <a:spcPct val="100000"/>
              </a:lnSpc>
              <a:spcBef>
                <a:spcPts val="800"/>
              </a:spcBef>
              <a:spcAft>
                <a:spcPts val="0"/>
              </a:spcAft>
              <a:buSzPts val="500"/>
              <a:buNone/>
              <a:defRPr sz="700"/>
            </a:lvl9pPr>
          </a:lstStyle>
          <a:p>
            <a:endParaRPr/>
          </a:p>
        </p:txBody>
      </p:sp>
      <p:sp>
        <p:nvSpPr>
          <p:cNvPr id="263" name="Google Shape;263;p28"/>
          <p:cNvSpPr txBox="1">
            <a:spLocks noGrp="1"/>
          </p:cNvSpPr>
          <p:nvPr>
            <p:ph type="body" idx="7"/>
          </p:nvPr>
        </p:nvSpPr>
        <p:spPr>
          <a:xfrm>
            <a:off x="5987575" y="3399635"/>
            <a:ext cx="2287829" cy="488365"/>
          </a:xfrm>
          <a:prstGeom prst="rect">
            <a:avLst/>
          </a:prstGeom>
          <a:noFill/>
          <a:ln>
            <a:noFill/>
          </a:ln>
        </p:spPr>
        <p:txBody>
          <a:bodyPr spcFirstLastPara="1" wrap="square" lIns="68575" tIns="34275" rIns="68575" bIns="34275" anchor="b" anchorCtr="0">
            <a:noAutofit/>
          </a:bodyPr>
          <a:lstStyle>
            <a:lvl1pPr marL="457200" lvl="0" indent="-228600" algn="l">
              <a:lnSpc>
                <a:spcPct val="100000"/>
              </a:lnSpc>
              <a:spcBef>
                <a:spcPts val="800"/>
              </a:spcBef>
              <a:spcAft>
                <a:spcPts val="0"/>
              </a:spcAft>
              <a:buSzPts val="1400"/>
              <a:buNone/>
              <a:defRPr sz="1800" b="0">
                <a:solidFill>
                  <a:schemeClr val="accent1"/>
                </a:solidFill>
              </a:defRPr>
            </a:lvl1pPr>
            <a:lvl2pPr marL="914400" lvl="1" indent="-228600" algn="l">
              <a:lnSpc>
                <a:spcPct val="100000"/>
              </a:lnSpc>
              <a:spcBef>
                <a:spcPts val="800"/>
              </a:spcBef>
              <a:spcAft>
                <a:spcPts val="0"/>
              </a:spcAft>
              <a:buSzPts val="1200"/>
              <a:buNone/>
              <a:defRPr sz="1500" b="1"/>
            </a:lvl2pPr>
            <a:lvl3pPr marL="1371600" lvl="2" indent="-228600" algn="l">
              <a:lnSpc>
                <a:spcPct val="100000"/>
              </a:lnSpc>
              <a:spcBef>
                <a:spcPts val="800"/>
              </a:spcBef>
              <a:spcAft>
                <a:spcPts val="0"/>
              </a:spcAft>
              <a:buSzPts val="1100"/>
              <a:buNone/>
              <a:defRPr sz="1400" b="1"/>
            </a:lvl3pPr>
            <a:lvl4pPr marL="1828800" lvl="3" indent="-228600" algn="l">
              <a:lnSpc>
                <a:spcPct val="100000"/>
              </a:lnSpc>
              <a:spcBef>
                <a:spcPts val="800"/>
              </a:spcBef>
              <a:spcAft>
                <a:spcPts val="0"/>
              </a:spcAft>
              <a:buSzPts val="1000"/>
              <a:buNone/>
              <a:defRPr sz="1200" b="1"/>
            </a:lvl4pPr>
            <a:lvl5pPr marL="2286000" lvl="4" indent="-228600" algn="l">
              <a:lnSpc>
                <a:spcPct val="100000"/>
              </a:lnSpc>
              <a:spcBef>
                <a:spcPts val="800"/>
              </a:spcBef>
              <a:spcAft>
                <a:spcPts val="0"/>
              </a:spcAft>
              <a:buSzPts val="1000"/>
              <a:buNone/>
              <a:defRPr sz="1200" b="1"/>
            </a:lvl5pPr>
            <a:lvl6pPr marL="2743200" lvl="5" indent="-228600" algn="l">
              <a:lnSpc>
                <a:spcPct val="100000"/>
              </a:lnSpc>
              <a:spcBef>
                <a:spcPts val="800"/>
              </a:spcBef>
              <a:spcAft>
                <a:spcPts val="0"/>
              </a:spcAft>
              <a:buSzPts val="1000"/>
              <a:buNone/>
              <a:defRPr sz="1200" b="1"/>
            </a:lvl6pPr>
            <a:lvl7pPr marL="3200400" lvl="6" indent="-228600" algn="l">
              <a:lnSpc>
                <a:spcPct val="100000"/>
              </a:lnSpc>
              <a:spcBef>
                <a:spcPts val="800"/>
              </a:spcBef>
              <a:spcAft>
                <a:spcPts val="0"/>
              </a:spcAft>
              <a:buSzPts val="1000"/>
              <a:buNone/>
              <a:defRPr sz="1200" b="1"/>
            </a:lvl7pPr>
            <a:lvl8pPr marL="3657600" lvl="7" indent="-228600" algn="l">
              <a:lnSpc>
                <a:spcPct val="100000"/>
              </a:lnSpc>
              <a:spcBef>
                <a:spcPts val="800"/>
              </a:spcBef>
              <a:spcAft>
                <a:spcPts val="0"/>
              </a:spcAft>
              <a:buSzPts val="1000"/>
              <a:buNone/>
              <a:defRPr sz="1200" b="1"/>
            </a:lvl8pPr>
            <a:lvl9pPr marL="4114800" lvl="8" indent="-228600" algn="l">
              <a:lnSpc>
                <a:spcPct val="100000"/>
              </a:lnSpc>
              <a:spcBef>
                <a:spcPts val="800"/>
              </a:spcBef>
              <a:spcAft>
                <a:spcPts val="0"/>
              </a:spcAft>
              <a:buSzPts val="1000"/>
              <a:buNone/>
              <a:defRPr sz="1200" b="1"/>
            </a:lvl9pPr>
          </a:lstStyle>
          <a:p>
            <a:endParaRPr/>
          </a:p>
        </p:txBody>
      </p:sp>
      <p:sp>
        <p:nvSpPr>
          <p:cNvPr id="264" name="Google Shape;264;p28"/>
          <p:cNvSpPr>
            <a:spLocks noGrp="1"/>
          </p:cNvSpPr>
          <p:nvPr>
            <p:ph type="pic" idx="8"/>
          </p:nvPr>
        </p:nvSpPr>
        <p:spPr>
          <a:xfrm>
            <a:off x="6122273" y="1952625"/>
            <a:ext cx="2018432" cy="1193633"/>
          </a:xfrm>
          <a:prstGeom prst="roundRect">
            <a:avLst>
              <a:gd name="adj" fmla="val 1858"/>
            </a:avLst>
          </a:prstGeom>
          <a:noFill/>
          <a:ln>
            <a:noFill/>
          </a:ln>
          <a:effectLst>
            <a:outerShdw blurRad="50800" dist="50800" dir="5400000" algn="tl" rotWithShape="0">
              <a:srgbClr val="000000">
                <a:alpha val="42352"/>
              </a:srgbClr>
            </a:outerShdw>
          </a:effectLst>
        </p:spPr>
      </p:sp>
      <p:sp>
        <p:nvSpPr>
          <p:cNvPr id="265" name="Google Shape;265;p28"/>
          <p:cNvSpPr txBox="1">
            <a:spLocks noGrp="1"/>
          </p:cNvSpPr>
          <p:nvPr>
            <p:ph type="body" idx="9"/>
          </p:nvPr>
        </p:nvSpPr>
        <p:spPr>
          <a:xfrm>
            <a:off x="5987575" y="3888001"/>
            <a:ext cx="2287828" cy="63229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800"/>
              </a:spcBef>
              <a:spcAft>
                <a:spcPts val="0"/>
              </a:spcAft>
              <a:buSzPts val="800"/>
              <a:buNone/>
              <a:defRPr sz="1100"/>
            </a:lvl1pPr>
            <a:lvl2pPr marL="914400" lvl="1" indent="-228600" algn="l">
              <a:lnSpc>
                <a:spcPct val="100000"/>
              </a:lnSpc>
              <a:spcBef>
                <a:spcPts val="800"/>
              </a:spcBef>
              <a:spcAft>
                <a:spcPts val="0"/>
              </a:spcAft>
              <a:buSzPts val="700"/>
              <a:buNone/>
              <a:defRPr sz="900"/>
            </a:lvl2pPr>
            <a:lvl3pPr marL="1371600" lvl="2" indent="-228600" algn="l">
              <a:lnSpc>
                <a:spcPct val="100000"/>
              </a:lnSpc>
              <a:spcBef>
                <a:spcPts val="800"/>
              </a:spcBef>
              <a:spcAft>
                <a:spcPts val="0"/>
              </a:spcAft>
              <a:buSzPts val="600"/>
              <a:buNone/>
              <a:defRPr sz="800"/>
            </a:lvl3pPr>
            <a:lvl4pPr marL="1828800" lvl="3" indent="-228600" algn="l">
              <a:lnSpc>
                <a:spcPct val="100000"/>
              </a:lnSpc>
              <a:spcBef>
                <a:spcPts val="800"/>
              </a:spcBef>
              <a:spcAft>
                <a:spcPts val="0"/>
              </a:spcAft>
              <a:buSzPts val="500"/>
              <a:buNone/>
              <a:defRPr sz="700"/>
            </a:lvl4pPr>
            <a:lvl5pPr marL="2286000" lvl="4" indent="-228600" algn="l">
              <a:lnSpc>
                <a:spcPct val="100000"/>
              </a:lnSpc>
              <a:spcBef>
                <a:spcPts val="800"/>
              </a:spcBef>
              <a:spcAft>
                <a:spcPts val="0"/>
              </a:spcAft>
              <a:buSzPts val="500"/>
              <a:buNone/>
              <a:defRPr sz="700"/>
            </a:lvl5pPr>
            <a:lvl6pPr marL="2743200" lvl="5" indent="-228600" algn="l">
              <a:lnSpc>
                <a:spcPct val="100000"/>
              </a:lnSpc>
              <a:spcBef>
                <a:spcPts val="800"/>
              </a:spcBef>
              <a:spcAft>
                <a:spcPts val="0"/>
              </a:spcAft>
              <a:buSzPts val="500"/>
              <a:buNone/>
              <a:defRPr sz="700"/>
            </a:lvl6pPr>
            <a:lvl7pPr marL="3200400" lvl="6" indent="-228600" algn="l">
              <a:lnSpc>
                <a:spcPct val="100000"/>
              </a:lnSpc>
              <a:spcBef>
                <a:spcPts val="800"/>
              </a:spcBef>
              <a:spcAft>
                <a:spcPts val="0"/>
              </a:spcAft>
              <a:buSzPts val="500"/>
              <a:buNone/>
              <a:defRPr sz="700"/>
            </a:lvl7pPr>
            <a:lvl8pPr marL="3657600" lvl="7" indent="-228600" algn="l">
              <a:lnSpc>
                <a:spcPct val="100000"/>
              </a:lnSpc>
              <a:spcBef>
                <a:spcPts val="800"/>
              </a:spcBef>
              <a:spcAft>
                <a:spcPts val="0"/>
              </a:spcAft>
              <a:buSzPts val="500"/>
              <a:buNone/>
              <a:defRPr sz="700"/>
            </a:lvl8pPr>
            <a:lvl9pPr marL="4114800" lvl="8" indent="-228600" algn="l">
              <a:lnSpc>
                <a:spcPct val="100000"/>
              </a:lnSpc>
              <a:spcBef>
                <a:spcPts val="800"/>
              </a:spcBef>
              <a:spcAft>
                <a:spcPts val="0"/>
              </a:spcAft>
              <a:buSzPts val="500"/>
              <a:buNone/>
              <a:defRPr sz="700"/>
            </a:lvl9pPr>
          </a:lstStyle>
          <a:p>
            <a:endParaRPr/>
          </a:p>
        </p:txBody>
      </p:sp>
      <p:cxnSp>
        <p:nvCxnSpPr>
          <p:cNvPr id="266" name="Google Shape;266;p28"/>
          <p:cNvCxnSpPr/>
          <p:nvPr/>
        </p:nvCxnSpPr>
        <p:spPr>
          <a:xfrm>
            <a:off x="3291115" y="1952625"/>
            <a:ext cx="0" cy="2638196"/>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267" name="Google Shape;267;p28"/>
          <p:cNvCxnSpPr/>
          <p:nvPr/>
        </p:nvCxnSpPr>
        <p:spPr>
          <a:xfrm>
            <a:off x="5851429" y="1952625"/>
            <a:ext cx="0" cy="2619375"/>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268" name="Google Shape;268;p28"/>
          <p:cNvSpPr txBox="1">
            <a:spLocks noGrp="1"/>
          </p:cNvSpPr>
          <p:nvPr>
            <p:ph type="dt" idx="10"/>
          </p:nvPr>
        </p:nvSpPr>
        <p:spPr>
          <a:xfrm>
            <a:off x="7988204" y="4795546"/>
            <a:ext cx="742949" cy="228599"/>
          </a:xfrm>
          <a:prstGeom prst="rect">
            <a:avLst/>
          </a:prstGeom>
          <a:noFill/>
          <a:ln>
            <a:noFill/>
          </a:ln>
        </p:spPr>
        <p:txBody>
          <a:bodyPr spcFirstLastPara="1" wrap="square" lIns="68575" tIns="34275" rIns="68575" bIns="34275" anchor="t"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69" name="Google Shape;269;p28"/>
          <p:cNvSpPr txBox="1">
            <a:spLocks noGrp="1"/>
          </p:cNvSpPr>
          <p:nvPr>
            <p:ph type="ftr" idx="11"/>
          </p:nvPr>
        </p:nvSpPr>
        <p:spPr>
          <a:xfrm>
            <a:off x="396269" y="4793878"/>
            <a:ext cx="2894846" cy="228601"/>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70" name="Google Shape;270;p28"/>
          <p:cNvSpPr txBox="1">
            <a:spLocks noGrp="1"/>
          </p:cNvSpPr>
          <p:nvPr>
            <p:ph type="sldNum" idx="12"/>
          </p:nvPr>
        </p:nvSpPr>
        <p:spPr>
          <a:xfrm>
            <a:off x="7764405" y="221797"/>
            <a:ext cx="628649" cy="575765"/>
          </a:xfrm>
          <a:prstGeom prst="rect">
            <a:avLst/>
          </a:prstGeom>
          <a:noFill/>
          <a:ln>
            <a:noFill/>
          </a:ln>
        </p:spPr>
        <p:txBody>
          <a:bodyPr spcFirstLastPara="1" wrap="square" lIns="68575" tIns="34275" rIns="68575" bIns="34275" anchor="b" anchorCtr="0">
            <a:noAutofit/>
          </a:bodyPr>
          <a:lstStyle>
            <a:lvl1pPr marL="0" marR="0" lvl="0"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71"/>
        <p:cNvGrpSpPr/>
        <p:nvPr/>
      </p:nvGrpSpPr>
      <p:grpSpPr>
        <a:xfrm>
          <a:off x="0" y="0"/>
          <a:ext cx="0" cy="0"/>
          <a:chOff x="0" y="0"/>
          <a:chExt cx="0" cy="0"/>
        </a:xfrm>
      </p:grpSpPr>
      <p:sp>
        <p:nvSpPr>
          <p:cNvPr id="272" name="Google Shape;272;p29"/>
          <p:cNvSpPr txBox="1">
            <a:spLocks noGrp="1"/>
          </p:cNvSpPr>
          <p:nvPr>
            <p:ph type="title"/>
          </p:nvPr>
        </p:nvSpPr>
        <p:spPr>
          <a:xfrm>
            <a:off x="866215" y="730251"/>
            <a:ext cx="6619245" cy="530223"/>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73" name="Google Shape;273;p29"/>
          <p:cNvSpPr txBox="1">
            <a:spLocks noGrp="1"/>
          </p:cNvSpPr>
          <p:nvPr>
            <p:ph type="body" idx="1"/>
          </p:nvPr>
        </p:nvSpPr>
        <p:spPr>
          <a:xfrm rot="5400000">
            <a:off x="2870633" y="-51792"/>
            <a:ext cx="2562225" cy="6571059"/>
          </a:xfrm>
          <a:prstGeom prst="rect">
            <a:avLst/>
          </a:prstGeom>
          <a:noFill/>
          <a:ln>
            <a:noFill/>
          </a:ln>
        </p:spPr>
        <p:txBody>
          <a:bodyPr spcFirstLastPara="1" wrap="square" lIns="68575" tIns="34275" rIns="68575" bIns="34275" anchor="t" anchorCtr="0">
            <a:normAutofit/>
          </a:bodyPr>
          <a:lstStyle>
            <a:lvl1pPr marL="457200" lvl="0" indent="-298450" algn="l">
              <a:lnSpc>
                <a:spcPct val="100000"/>
              </a:lnSpc>
              <a:spcBef>
                <a:spcPts val="800"/>
              </a:spcBef>
              <a:spcAft>
                <a:spcPts val="0"/>
              </a:spcAft>
              <a:buSzPts val="1100"/>
              <a:buChar char="►"/>
              <a:defRPr/>
            </a:lvl1pPr>
            <a:lvl2pPr marL="914400" lvl="1" indent="-298450" algn="l">
              <a:lnSpc>
                <a:spcPct val="100000"/>
              </a:lnSpc>
              <a:spcBef>
                <a:spcPts val="800"/>
              </a:spcBef>
              <a:spcAft>
                <a:spcPts val="0"/>
              </a:spcAft>
              <a:buSzPts val="1100"/>
              <a:buChar char="►"/>
              <a:defRPr/>
            </a:lvl2pPr>
            <a:lvl3pPr marL="1371600" lvl="2" indent="-298450" algn="l">
              <a:lnSpc>
                <a:spcPct val="100000"/>
              </a:lnSpc>
              <a:spcBef>
                <a:spcPts val="800"/>
              </a:spcBef>
              <a:spcAft>
                <a:spcPts val="0"/>
              </a:spcAft>
              <a:buSzPts val="1100"/>
              <a:buChar char="►"/>
              <a:defRPr/>
            </a:lvl3pPr>
            <a:lvl4pPr marL="1828800" lvl="3" indent="-298450" algn="l">
              <a:lnSpc>
                <a:spcPct val="100000"/>
              </a:lnSpc>
              <a:spcBef>
                <a:spcPts val="800"/>
              </a:spcBef>
              <a:spcAft>
                <a:spcPts val="0"/>
              </a:spcAft>
              <a:buSzPts val="1100"/>
              <a:buChar char="►"/>
              <a:defRPr/>
            </a:lvl4pPr>
            <a:lvl5pPr marL="2286000" lvl="4" indent="-298450" algn="l">
              <a:lnSpc>
                <a:spcPct val="100000"/>
              </a:lnSpc>
              <a:spcBef>
                <a:spcPts val="800"/>
              </a:spcBef>
              <a:spcAft>
                <a:spcPts val="0"/>
              </a:spcAft>
              <a:buSzPts val="1100"/>
              <a:buChar char="►"/>
              <a:defRPr/>
            </a:lvl5pPr>
            <a:lvl6pPr marL="2743200" lvl="5" indent="-298450" algn="l">
              <a:lnSpc>
                <a:spcPct val="100000"/>
              </a:lnSpc>
              <a:spcBef>
                <a:spcPts val="800"/>
              </a:spcBef>
              <a:spcAft>
                <a:spcPts val="0"/>
              </a:spcAft>
              <a:buSzPts val="1100"/>
              <a:buChar char="►"/>
              <a:defRPr/>
            </a:lvl6pPr>
            <a:lvl7pPr marL="3200400" lvl="6" indent="-298450" algn="l">
              <a:lnSpc>
                <a:spcPct val="100000"/>
              </a:lnSpc>
              <a:spcBef>
                <a:spcPts val="800"/>
              </a:spcBef>
              <a:spcAft>
                <a:spcPts val="0"/>
              </a:spcAft>
              <a:buSzPts val="1100"/>
              <a:buChar char="►"/>
              <a:defRPr/>
            </a:lvl7pPr>
            <a:lvl8pPr marL="3657600" lvl="7" indent="-298450" algn="l">
              <a:lnSpc>
                <a:spcPct val="100000"/>
              </a:lnSpc>
              <a:spcBef>
                <a:spcPts val="800"/>
              </a:spcBef>
              <a:spcAft>
                <a:spcPts val="0"/>
              </a:spcAft>
              <a:buSzPts val="1100"/>
              <a:buChar char="►"/>
              <a:defRPr/>
            </a:lvl8pPr>
            <a:lvl9pPr marL="4114800" lvl="8" indent="-298450" algn="l">
              <a:lnSpc>
                <a:spcPct val="100000"/>
              </a:lnSpc>
              <a:spcBef>
                <a:spcPts val="800"/>
              </a:spcBef>
              <a:spcAft>
                <a:spcPts val="0"/>
              </a:spcAft>
              <a:buSzPts val="1100"/>
              <a:buChar char="►"/>
              <a:defRPr/>
            </a:lvl9pPr>
          </a:lstStyle>
          <a:p>
            <a:endParaRPr/>
          </a:p>
        </p:txBody>
      </p:sp>
      <p:sp>
        <p:nvSpPr>
          <p:cNvPr id="274" name="Google Shape;274;p29"/>
          <p:cNvSpPr txBox="1">
            <a:spLocks noGrp="1"/>
          </p:cNvSpPr>
          <p:nvPr>
            <p:ph type="dt" idx="10"/>
          </p:nvPr>
        </p:nvSpPr>
        <p:spPr>
          <a:xfrm>
            <a:off x="7988204" y="4795546"/>
            <a:ext cx="742949" cy="228599"/>
          </a:xfrm>
          <a:prstGeom prst="rect">
            <a:avLst/>
          </a:prstGeom>
          <a:noFill/>
          <a:ln>
            <a:noFill/>
          </a:ln>
        </p:spPr>
        <p:txBody>
          <a:bodyPr spcFirstLastPara="1" wrap="square" lIns="68575" tIns="34275" rIns="68575" bIns="34275" anchor="t"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75" name="Google Shape;275;p29"/>
          <p:cNvSpPr txBox="1">
            <a:spLocks noGrp="1"/>
          </p:cNvSpPr>
          <p:nvPr>
            <p:ph type="ftr" idx="11"/>
          </p:nvPr>
        </p:nvSpPr>
        <p:spPr>
          <a:xfrm>
            <a:off x="396269" y="4793878"/>
            <a:ext cx="2894846" cy="228601"/>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76" name="Google Shape;276;p29"/>
          <p:cNvSpPr txBox="1">
            <a:spLocks noGrp="1"/>
          </p:cNvSpPr>
          <p:nvPr>
            <p:ph type="sldNum" idx="12"/>
          </p:nvPr>
        </p:nvSpPr>
        <p:spPr>
          <a:xfrm>
            <a:off x="7764405" y="221797"/>
            <a:ext cx="628649" cy="575765"/>
          </a:xfrm>
          <a:prstGeom prst="rect">
            <a:avLst/>
          </a:prstGeom>
          <a:noFill/>
          <a:ln>
            <a:noFill/>
          </a:ln>
        </p:spPr>
        <p:txBody>
          <a:bodyPr spcFirstLastPara="1" wrap="square" lIns="68575" tIns="34275" rIns="68575" bIns="34275" anchor="b" anchorCtr="0">
            <a:noAutofit/>
          </a:bodyPr>
          <a:lstStyle>
            <a:lvl1pPr marL="0" marR="0" lvl="0"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277"/>
        <p:cNvGrpSpPr/>
        <p:nvPr/>
      </p:nvGrpSpPr>
      <p:grpSpPr>
        <a:xfrm>
          <a:off x="0" y="0"/>
          <a:ext cx="0" cy="0"/>
          <a:chOff x="0" y="0"/>
          <a:chExt cx="0" cy="0"/>
        </a:xfrm>
      </p:grpSpPr>
      <p:grpSp>
        <p:nvGrpSpPr>
          <p:cNvPr id="278" name="Google Shape;278;p30"/>
          <p:cNvGrpSpPr/>
          <p:nvPr/>
        </p:nvGrpSpPr>
        <p:grpSpPr>
          <a:xfrm>
            <a:off x="0" y="-1780"/>
            <a:ext cx="9144000" cy="5150270"/>
            <a:chOff x="0" y="-2373"/>
            <a:chExt cx="12192000" cy="6867027"/>
          </a:xfrm>
        </p:grpSpPr>
        <p:sp>
          <p:nvSpPr>
            <p:cNvPr id="279" name="Google Shape;279;p30"/>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30"/>
            <p:cNvSpPr/>
            <p:nvPr/>
          </p:nvSpPr>
          <p:spPr>
            <a:xfrm>
              <a:off x="3220" y="2667000"/>
              <a:ext cx="4191000" cy="4191000"/>
            </a:xfrm>
            <a:prstGeom prst="ellipse">
              <a:avLst/>
            </a:prstGeom>
            <a:gradFill>
              <a:gsLst>
                <a:gs pos="0">
                  <a:srgbClr val="F7F7F7">
                    <a:alpha val="10588"/>
                  </a:srgbClr>
                </a:gs>
                <a:gs pos="36000">
                  <a:srgbClr val="F7F7F7">
                    <a:alpha val="9411"/>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30"/>
            <p:cNvSpPr/>
            <p:nvPr/>
          </p:nvSpPr>
          <p:spPr>
            <a:xfrm>
              <a:off x="1750" y="2895600"/>
              <a:ext cx="2362200" cy="2362200"/>
            </a:xfrm>
            <a:prstGeom prst="ellipse">
              <a:avLst/>
            </a:prstGeom>
            <a:gradFill>
              <a:gsLst>
                <a:gs pos="0">
                  <a:srgbClr val="F7F7F7">
                    <a:alpha val="7450"/>
                  </a:srgbClr>
                </a:gs>
                <a:gs pos="36000">
                  <a:srgbClr val="F7F7F7">
                    <a:alpha val="7450"/>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30"/>
            <p:cNvSpPr/>
            <p:nvPr/>
          </p:nvSpPr>
          <p:spPr>
            <a:xfrm>
              <a:off x="8609012" y="1676400"/>
              <a:ext cx="2819400" cy="2819400"/>
            </a:xfrm>
            <a:prstGeom prst="ellipse">
              <a:avLst/>
            </a:prstGeom>
            <a:gradFill>
              <a:gsLst>
                <a:gs pos="0">
                  <a:srgbClr val="F7F7F7">
                    <a:alpha val="6274"/>
                  </a:srgbClr>
                </a:gs>
                <a:gs pos="36000">
                  <a:srgbClr val="F7F7F7">
                    <a:alpha val="5490"/>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30"/>
            <p:cNvSpPr/>
            <p:nvPr/>
          </p:nvSpPr>
          <p:spPr>
            <a:xfrm>
              <a:off x="7999412" y="-2373"/>
              <a:ext cx="1600200" cy="1600200"/>
            </a:xfrm>
            <a:prstGeom prst="ellipse">
              <a:avLst/>
            </a:prstGeom>
            <a:gradFill>
              <a:gsLst>
                <a:gs pos="0">
                  <a:srgbClr val="F7F7F7">
                    <a:alpha val="13333"/>
                  </a:srgbClr>
                </a:gs>
                <a:gs pos="36000">
                  <a:srgbClr val="F7F7F7">
                    <a:alpha val="6274"/>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30"/>
            <p:cNvSpPr/>
            <p:nvPr/>
          </p:nvSpPr>
          <p:spPr>
            <a:xfrm>
              <a:off x="8609012" y="5874054"/>
              <a:ext cx="990600" cy="990600"/>
            </a:xfrm>
            <a:prstGeom prst="ellipse">
              <a:avLst/>
            </a:prstGeom>
            <a:gradFill>
              <a:gsLst>
                <a:gs pos="0">
                  <a:srgbClr val="F7F7F7">
                    <a:alpha val="13333"/>
                  </a:srgbClr>
                </a:gs>
                <a:gs pos="36000">
                  <a:srgbClr val="F7F7F7">
                    <a:alpha val="6274"/>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30"/>
            <p:cNvSpPr/>
            <p:nvPr/>
          </p:nvSpPr>
          <p:spPr>
            <a:xfrm rot="5101749">
              <a:off x="6294738" y="457773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30"/>
            <p:cNvSpPr/>
            <p:nvPr/>
          </p:nvSpPr>
          <p:spPr>
            <a:xfrm>
              <a:off x="414867" y="402165"/>
              <a:ext cx="6510866" cy="6053670"/>
            </a:xfrm>
            <a:prstGeom prst="rect">
              <a:avLst/>
            </a:prstGeom>
            <a:solidFill>
              <a:schemeClr val="l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30"/>
            <p:cNvSpPr/>
            <p:nvPr/>
          </p:nvSpPr>
          <p:spPr>
            <a:xfrm rot="5400000">
              <a:off x="4449232"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288" name="Google Shape;288;p30"/>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89" name="Google Shape;289;p30"/>
          <p:cNvSpPr txBox="1">
            <a:spLocks noGrp="1"/>
          </p:cNvSpPr>
          <p:nvPr>
            <p:ph type="title"/>
          </p:nvPr>
        </p:nvSpPr>
        <p:spPr>
          <a:xfrm rot="5400000">
            <a:off x="5182071" y="2209347"/>
            <a:ext cx="3561442" cy="1060450"/>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Clr>
                <a:schemeClr val="l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0" name="Google Shape;290;p30"/>
          <p:cNvSpPr txBox="1">
            <a:spLocks noGrp="1"/>
          </p:cNvSpPr>
          <p:nvPr>
            <p:ph type="body" idx="1"/>
          </p:nvPr>
        </p:nvSpPr>
        <p:spPr>
          <a:xfrm rot="5400000">
            <a:off x="1428324" y="396743"/>
            <a:ext cx="3561443" cy="4685660"/>
          </a:xfrm>
          <a:prstGeom prst="rect">
            <a:avLst/>
          </a:prstGeom>
          <a:noFill/>
          <a:ln>
            <a:noFill/>
          </a:ln>
        </p:spPr>
        <p:txBody>
          <a:bodyPr spcFirstLastPara="1" wrap="square" lIns="68575" tIns="34275" rIns="68575" bIns="34275" anchor="t" anchorCtr="0">
            <a:normAutofit/>
          </a:bodyPr>
          <a:lstStyle>
            <a:lvl1pPr marL="457200" lvl="0" indent="-298450" algn="l">
              <a:lnSpc>
                <a:spcPct val="100000"/>
              </a:lnSpc>
              <a:spcBef>
                <a:spcPts val="800"/>
              </a:spcBef>
              <a:spcAft>
                <a:spcPts val="0"/>
              </a:spcAft>
              <a:buSzPts val="1100"/>
              <a:buChar char="►"/>
              <a:defRPr/>
            </a:lvl1pPr>
            <a:lvl2pPr marL="914400" lvl="1" indent="-298450" algn="l">
              <a:lnSpc>
                <a:spcPct val="100000"/>
              </a:lnSpc>
              <a:spcBef>
                <a:spcPts val="800"/>
              </a:spcBef>
              <a:spcAft>
                <a:spcPts val="0"/>
              </a:spcAft>
              <a:buSzPts val="1100"/>
              <a:buChar char="►"/>
              <a:defRPr/>
            </a:lvl2pPr>
            <a:lvl3pPr marL="1371600" lvl="2" indent="-298450" algn="l">
              <a:lnSpc>
                <a:spcPct val="100000"/>
              </a:lnSpc>
              <a:spcBef>
                <a:spcPts val="800"/>
              </a:spcBef>
              <a:spcAft>
                <a:spcPts val="0"/>
              </a:spcAft>
              <a:buSzPts val="1100"/>
              <a:buChar char="►"/>
              <a:defRPr/>
            </a:lvl3pPr>
            <a:lvl4pPr marL="1828800" lvl="3" indent="-298450" algn="l">
              <a:lnSpc>
                <a:spcPct val="100000"/>
              </a:lnSpc>
              <a:spcBef>
                <a:spcPts val="800"/>
              </a:spcBef>
              <a:spcAft>
                <a:spcPts val="0"/>
              </a:spcAft>
              <a:buSzPts val="1100"/>
              <a:buChar char="►"/>
              <a:defRPr/>
            </a:lvl4pPr>
            <a:lvl5pPr marL="2286000" lvl="4" indent="-298450" algn="l">
              <a:lnSpc>
                <a:spcPct val="100000"/>
              </a:lnSpc>
              <a:spcBef>
                <a:spcPts val="800"/>
              </a:spcBef>
              <a:spcAft>
                <a:spcPts val="0"/>
              </a:spcAft>
              <a:buSzPts val="1100"/>
              <a:buChar char="►"/>
              <a:defRPr/>
            </a:lvl5pPr>
            <a:lvl6pPr marL="2743200" lvl="5" indent="-298450" algn="l">
              <a:lnSpc>
                <a:spcPct val="100000"/>
              </a:lnSpc>
              <a:spcBef>
                <a:spcPts val="800"/>
              </a:spcBef>
              <a:spcAft>
                <a:spcPts val="0"/>
              </a:spcAft>
              <a:buSzPts val="1100"/>
              <a:buChar char="►"/>
              <a:defRPr/>
            </a:lvl6pPr>
            <a:lvl7pPr marL="3200400" lvl="6" indent="-298450" algn="l">
              <a:lnSpc>
                <a:spcPct val="100000"/>
              </a:lnSpc>
              <a:spcBef>
                <a:spcPts val="800"/>
              </a:spcBef>
              <a:spcAft>
                <a:spcPts val="0"/>
              </a:spcAft>
              <a:buSzPts val="1100"/>
              <a:buChar char="►"/>
              <a:defRPr/>
            </a:lvl7pPr>
            <a:lvl8pPr marL="3657600" lvl="7" indent="-298450" algn="l">
              <a:lnSpc>
                <a:spcPct val="100000"/>
              </a:lnSpc>
              <a:spcBef>
                <a:spcPts val="800"/>
              </a:spcBef>
              <a:spcAft>
                <a:spcPts val="0"/>
              </a:spcAft>
              <a:buSzPts val="1100"/>
              <a:buChar char="►"/>
              <a:defRPr/>
            </a:lvl8pPr>
            <a:lvl9pPr marL="4114800" lvl="8" indent="-298450" algn="l">
              <a:lnSpc>
                <a:spcPct val="100000"/>
              </a:lnSpc>
              <a:spcBef>
                <a:spcPts val="800"/>
              </a:spcBef>
              <a:spcAft>
                <a:spcPts val="0"/>
              </a:spcAft>
              <a:buSzPts val="1100"/>
              <a:buChar char="►"/>
              <a:defRPr/>
            </a:lvl9pPr>
          </a:lstStyle>
          <a:p>
            <a:endParaRPr/>
          </a:p>
        </p:txBody>
      </p:sp>
      <p:sp>
        <p:nvSpPr>
          <p:cNvPr id="291" name="Google Shape;291;p30"/>
          <p:cNvSpPr txBox="1">
            <a:spLocks noGrp="1"/>
          </p:cNvSpPr>
          <p:nvPr>
            <p:ph type="dt" idx="10"/>
          </p:nvPr>
        </p:nvSpPr>
        <p:spPr>
          <a:xfrm>
            <a:off x="7988204" y="4795546"/>
            <a:ext cx="742949" cy="228599"/>
          </a:xfrm>
          <a:prstGeom prst="rect">
            <a:avLst/>
          </a:prstGeom>
          <a:noFill/>
          <a:ln>
            <a:noFill/>
          </a:ln>
        </p:spPr>
        <p:txBody>
          <a:bodyPr spcFirstLastPara="1" wrap="square" lIns="68575" tIns="34275" rIns="68575" bIns="34275" anchor="t"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2" name="Google Shape;292;p30"/>
          <p:cNvSpPr txBox="1">
            <a:spLocks noGrp="1"/>
          </p:cNvSpPr>
          <p:nvPr>
            <p:ph type="ftr" idx="11"/>
          </p:nvPr>
        </p:nvSpPr>
        <p:spPr>
          <a:xfrm>
            <a:off x="396269" y="4793878"/>
            <a:ext cx="2894846" cy="228601"/>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3" name="Google Shape;293;p30"/>
          <p:cNvSpPr/>
          <p:nvPr/>
        </p:nvSpPr>
        <p:spPr>
          <a:xfrm>
            <a:off x="7828359" y="0"/>
            <a:ext cx="514350" cy="857250"/>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30"/>
          <p:cNvSpPr txBox="1">
            <a:spLocks noGrp="1"/>
          </p:cNvSpPr>
          <p:nvPr>
            <p:ph type="sldNum" idx="12"/>
          </p:nvPr>
        </p:nvSpPr>
        <p:spPr>
          <a:xfrm>
            <a:off x="7764405" y="221797"/>
            <a:ext cx="628649" cy="575765"/>
          </a:xfrm>
          <a:prstGeom prst="rect">
            <a:avLst/>
          </a:prstGeom>
          <a:noFill/>
          <a:ln>
            <a:noFill/>
          </a:ln>
        </p:spPr>
        <p:txBody>
          <a:bodyPr spcFirstLastPara="1" wrap="square" lIns="68575" tIns="34275" rIns="68575" bIns="34275" anchor="b" anchorCtr="0">
            <a:noAutofit/>
          </a:bodyPr>
          <a:lstStyle>
            <a:lvl1pPr marL="0" marR="0" lvl="0"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1"/>
        </a:solidFill>
        <a:effectLst/>
      </p:bgPr>
    </p:bg>
    <p:spTree>
      <p:nvGrpSpPr>
        <p:cNvPr id="1" name="Shape 37"/>
        <p:cNvGrpSpPr/>
        <p:nvPr/>
      </p:nvGrpSpPr>
      <p:grpSpPr>
        <a:xfrm>
          <a:off x="0" y="0"/>
          <a:ext cx="0" cy="0"/>
          <a:chOff x="0" y="0"/>
          <a:chExt cx="0" cy="0"/>
        </a:xfrm>
      </p:grpSpPr>
      <p:sp>
        <p:nvSpPr>
          <p:cNvPr id="41" name="Google Shape;41;p17"/>
          <p:cNvSpPr txBox="1">
            <a:spLocks noGrp="1"/>
          </p:cNvSpPr>
          <p:nvPr>
            <p:ph type="title"/>
          </p:nvPr>
        </p:nvSpPr>
        <p:spPr>
          <a:xfrm>
            <a:off x="819150" y="845600"/>
            <a:ext cx="7505700" cy="564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accent1"/>
              </a:buClr>
              <a:buSzPts val="3000"/>
              <a:buNone/>
              <a:defRPr sz="3000">
                <a:solidFill>
                  <a:schemeClr val="accent1"/>
                </a:solidFil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42" name="Google Shape;42;p17"/>
          <p:cNvSpPr txBox="1">
            <a:spLocks noGrp="1"/>
          </p:cNvSpPr>
          <p:nvPr>
            <p:ph type="body" idx="1"/>
          </p:nvPr>
        </p:nvSpPr>
        <p:spPr>
          <a:xfrm>
            <a:off x="819150" y="1473975"/>
            <a:ext cx="7505700" cy="24480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rgbClr val="7F6000"/>
              </a:buClr>
              <a:buSzPts val="1800"/>
              <a:buChar char="●"/>
              <a:defRPr>
                <a:solidFill>
                  <a:srgbClr val="7F6000"/>
                </a:solidFill>
              </a:defRPr>
            </a:lvl1pPr>
            <a:lvl2pPr marL="914400" lvl="1" indent="-323850" algn="l">
              <a:lnSpc>
                <a:spcPct val="115000"/>
              </a:lnSpc>
              <a:spcBef>
                <a:spcPts val="0"/>
              </a:spcBef>
              <a:spcAft>
                <a:spcPts val="0"/>
              </a:spcAft>
              <a:buClr>
                <a:srgbClr val="7F6000"/>
              </a:buClr>
              <a:buSzPts val="1500"/>
              <a:buChar char="○"/>
              <a:defRPr>
                <a:solidFill>
                  <a:srgbClr val="7F6000"/>
                </a:solidFill>
              </a:defRPr>
            </a:lvl2pPr>
            <a:lvl3pPr marL="1371600" lvl="2" indent="-323850" algn="l">
              <a:lnSpc>
                <a:spcPct val="115000"/>
              </a:lnSpc>
              <a:spcBef>
                <a:spcPts val="0"/>
              </a:spcBef>
              <a:spcAft>
                <a:spcPts val="0"/>
              </a:spcAft>
              <a:buClr>
                <a:srgbClr val="7F6000"/>
              </a:buClr>
              <a:buSzPts val="1500"/>
              <a:buChar char="■"/>
              <a:defRPr>
                <a:solidFill>
                  <a:srgbClr val="7F6000"/>
                </a:solidFill>
              </a:defRPr>
            </a:lvl3pPr>
            <a:lvl4pPr marL="1828800" lvl="3" indent="-323850" algn="l">
              <a:lnSpc>
                <a:spcPct val="115000"/>
              </a:lnSpc>
              <a:spcBef>
                <a:spcPts val="0"/>
              </a:spcBef>
              <a:spcAft>
                <a:spcPts val="0"/>
              </a:spcAft>
              <a:buClr>
                <a:srgbClr val="7F6000"/>
              </a:buClr>
              <a:buSzPts val="1500"/>
              <a:buChar char="●"/>
              <a:defRPr>
                <a:solidFill>
                  <a:srgbClr val="7F6000"/>
                </a:solidFill>
              </a:defRPr>
            </a:lvl4pPr>
            <a:lvl5pPr marL="2286000" lvl="4" indent="-323850" algn="l">
              <a:lnSpc>
                <a:spcPct val="115000"/>
              </a:lnSpc>
              <a:spcBef>
                <a:spcPts val="0"/>
              </a:spcBef>
              <a:spcAft>
                <a:spcPts val="0"/>
              </a:spcAft>
              <a:buClr>
                <a:srgbClr val="7F6000"/>
              </a:buClr>
              <a:buSzPts val="1500"/>
              <a:buChar char="○"/>
              <a:defRPr>
                <a:solidFill>
                  <a:srgbClr val="7F6000"/>
                </a:solidFill>
              </a:defRPr>
            </a:lvl5pPr>
            <a:lvl6pPr marL="2743200" lvl="5" indent="-323850" algn="l">
              <a:lnSpc>
                <a:spcPct val="115000"/>
              </a:lnSpc>
              <a:spcBef>
                <a:spcPts val="0"/>
              </a:spcBef>
              <a:spcAft>
                <a:spcPts val="0"/>
              </a:spcAft>
              <a:buClr>
                <a:srgbClr val="7F6000"/>
              </a:buClr>
              <a:buSzPts val="1500"/>
              <a:buChar char="■"/>
              <a:defRPr>
                <a:solidFill>
                  <a:srgbClr val="7F6000"/>
                </a:solidFill>
              </a:defRPr>
            </a:lvl6pPr>
            <a:lvl7pPr marL="3200400" lvl="6" indent="-323850" algn="l">
              <a:lnSpc>
                <a:spcPct val="115000"/>
              </a:lnSpc>
              <a:spcBef>
                <a:spcPts val="0"/>
              </a:spcBef>
              <a:spcAft>
                <a:spcPts val="0"/>
              </a:spcAft>
              <a:buClr>
                <a:srgbClr val="7F6000"/>
              </a:buClr>
              <a:buSzPts val="1500"/>
              <a:buChar char="●"/>
              <a:defRPr>
                <a:solidFill>
                  <a:srgbClr val="7F6000"/>
                </a:solidFill>
              </a:defRPr>
            </a:lvl7pPr>
            <a:lvl8pPr marL="3657600" lvl="7" indent="-323850" algn="l">
              <a:lnSpc>
                <a:spcPct val="115000"/>
              </a:lnSpc>
              <a:spcBef>
                <a:spcPts val="0"/>
              </a:spcBef>
              <a:spcAft>
                <a:spcPts val="0"/>
              </a:spcAft>
              <a:buClr>
                <a:srgbClr val="7F6000"/>
              </a:buClr>
              <a:buSzPts val="1500"/>
              <a:buChar char="○"/>
              <a:defRPr>
                <a:solidFill>
                  <a:srgbClr val="7F6000"/>
                </a:solidFill>
              </a:defRPr>
            </a:lvl8pPr>
            <a:lvl9pPr marL="4114800" lvl="8" indent="-323850" algn="l">
              <a:lnSpc>
                <a:spcPct val="115000"/>
              </a:lnSpc>
              <a:spcBef>
                <a:spcPts val="0"/>
              </a:spcBef>
              <a:spcAft>
                <a:spcPts val="0"/>
              </a:spcAft>
              <a:buClr>
                <a:srgbClr val="7F6000"/>
              </a:buClr>
              <a:buSzPts val="1500"/>
              <a:buChar char="■"/>
              <a:defRPr>
                <a:solidFill>
                  <a:srgbClr val="7F6000"/>
                </a:solidFill>
              </a:defRPr>
            </a:lvl9pPr>
          </a:lstStyle>
          <a:p>
            <a:endParaRPr/>
          </a:p>
        </p:txBody>
      </p:sp>
      <p:sp>
        <p:nvSpPr>
          <p:cNvPr id="43" name="Google Shape;43;p1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solidFill>
                  <a:srgbClr val="7F6000"/>
                </a:solidFill>
                <a:latin typeface="Calibri"/>
                <a:ea typeface="Calibri"/>
                <a:cs typeface="Calibri"/>
                <a:sym typeface="Calibri"/>
              </a:defRPr>
            </a:lvl1pPr>
            <a:lvl2pPr lvl="1">
              <a:buNone/>
              <a:defRPr sz="1300">
                <a:solidFill>
                  <a:srgbClr val="7F6000"/>
                </a:solidFill>
                <a:latin typeface="Calibri"/>
                <a:ea typeface="Calibri"/>
                <a:cs typeface="Calibri"/>
                <a:sym typeface="Calibri"/>
              </a:defRPr>
            </a:lvl2pPr>
            <a:lvl3pPr lvl="2">
              <a:buNone/>
              <a:defRPr sz="1300">
                <a:solidFill>
                  <a:srgbClr val="7F6000"/>
                </a:solidFill>
                <a:latin typeface="Calibri"/>
                <a:ea typeface="Calibri"/>
                <a:cs typeface="Calibri"/>
                <a:sym typeface="Calibri"/>
              </a:defRPr>
            </a:lvl3pPr>
            <a:lvl4pPr lvl="3">
              <a:buNone/>
              <a:defRPr sz="1300">
                <a:solidFill>
                  <a:srgbClr val="7F6000"/>
                </a:solidFill>
                <a:latin typeface="Calibri"/>
                <a:ea typeface="Calibri"/>
                <a:cs typeface="Calibri"/>
                <a:sym typeface="Calibri"/>
              </a:defRPr>
            </a:lvl4pPr>
            <a:lvl5pPr lvl="4">
              <a:buNone/>
              <a:defRPr sz="1300">
                <a:solidFill>
                  <a:srgbClr val="7F6000"/>
                </a:solidFill>
                <a:latin typeface="Calibri"/>
                <a:ea typeface="Calibri"/>
                <a:cs typeface="Calibri"/>
                <a:sym typeface="Calibri"/>
              </a:defRPr>
            </a:lvl5pPr>
            <a:lvl6pPr lvl="5">
              <a:buNone/>
              <a:defRPr sz="1300">
                <a:solidFill>
                  <a:srgbClr val="7F6000"/>
                </a:solidFill>
                <a:latin typeface="Calibri"/>
                <a:ea typeface="Calibri"/>
                <a:cs typeface="Calibri"/>
                <a:sym typeface="Calibri"/>
              </a:defRPr>
            </a:lvl6pPr>
            <a:lvl7pPr lvl="6">
              <a:buNone/>
              <a:defRPr sz="1300">
                <a:solidFill>
                  <a:srgbClr val="7F6000"/>
                </a:solidFill>
                <a:latin typeface="Calibri"/>
                <a:ea typeface="Calibri"/>
                <a:cs typeface="Calibri"/>
                <a:sym typeface="Calibri"/>
              </a:defRPr>
            </a:lvl7pPr>
            <a:lvl8pPr lvl="7">
              <a:buNone/>
              <a:defRPr sz="1300">
                <a:solidFill>
                  <a:srgbClr val="7F6000"/>
                </a:solidFill>
                <a:latin typeface="Calibri"/>
                <a:ea typeface="Calibri"/>
                <a:cs typeface="Calibri"/>
                <a:sym typeface="Calibri"/>
              </a:defRPr>
            </a:lvl8pPr>
            <a:lvl9pPr lvl="8">
              <a:buNone/>
              <a:defRPr sz="1300">
                <a:solidFill>
                  <a:srgbClr val="7F6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2807043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1"/>
        </a:solidFill>
        <a:effectLst/>
      </p:bgPr>
    </p:bg>
    <p:spTree>
      <p:nvGrpSpPr>
        <p:cNvPr id="1" name="Shape 56"/>
        <p:cNvGrpSpPr/>
        <p:nvPr/>
      </p:nvGrpSpPr>
      <p:grpSpPr>
        <a:xfrm>
          <a:off x="0" y="0"/>
          <a:ext cx="0" cy="0"/>
          <a:chOff x="0" y="0"/>
          <a:chExt cx="0" cy="0"/>
        </a:xfrm>
      </p:grpSpPr>
      <p:sp>
        <p:nvSpPr>
          <p:cNvPr id="60" name="Google Shape;60;p19"/>
          <p:cNvSpPr txBox="1">
            <a:spLocks noGrp="1"/>
          </p:cNvSpPr>
          <p:nvPr>
            <p:ph type="body" idx="1"/>
          </p:nvPr>
        </p:nvSpPr>
        <p:spPr>
          <a:xfrm>
            <a:off x="328025" y="4163500"/>
            <a:ext cx="7415100" cy="605100"/>
          </a:xfrm>
          <a:prstGeom prst="rect">
            <a:avLst/>
          </a:prstGeom>
          <a:noFill/>
          <a:ln>
            <a:noFill/>
          </a:ln>
        </p:spPr>
        <p:txBody>
          <a:bodyPr spcFirstLastPara="1" wrap="square" lIns="91425" tIns="91425" rIns="91425" bIns="91425" anchor="b"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61" name="Google Shape;61;p19"/>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192681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2"/>
        <p:cNvGrpSpPr/>
        <p:nvPr/>
      </p:nvGrpSpPr>
      <p:grpSpPr>
        <a:xfrm>
          <a:off x="0" y="0"/>
          <a:ext cx="0" cy="0"/>
          <a:chOff x="0" y="0"/>
          <a:chExt cx="0" cy="0"/>
        </a:xfrm>
      </p:grpSpPr>
      <p:sp>
        <p:nvSpPr>
          <p:cNvPr id="83" name="Google Shape;83;p15"/>
          <p:cNvSpPr txBox="1">
            <a:spLocks noGrp="1"/>
          </p:cNvSpPr>
          <p:nvPr>
            <p:ph type="title"/>
          </p:nvPr>
        </p:nvSpPr>
        <p:spPr>
          <a:xfrm>
            <a:off x="866215" y="730251"/>
            <a:ext cx="6571060" cy="530223"/>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4" name="Google Shape;84;p15"/>
          <p:cNvSpPr txBox="1">
            <a:spLocks noGrp="1"/>
          </p:cNvSpPr>
          <p:nvPr>
            <p:ph type="body" idx="1"/>
          </p:nvPr>
        </p:nvSpPr>
        <p:spPr>
          <a:xfrm>
            <a:off x="866216" y="1952625"/>
            <a:ext cx="6571059" cy="2562225"/>
          </a:xfrm>
          <a:prstGeom prst="rect">
            <a:avLst/>
          </a:prstGeom>
          <a:noFill/>
          <a:ln>
            <a:noFill/>
          </a:ln>
        </p:spPr>
        <p:txBody>
          <a:bodyPr spcFirstLastPara="1" wrap="square" lIns="68575" tIns="34275" rIns="68575" bIns="34275" anchor="t" anchorCtr="0">
            <a:normAutofit/>
          </a:bodyPr>
          <a:lstStyle>
            <a:lvl1pPr marL="457200" lvl="0" indent="-298450" algn="l">
              <a:lnSpc>
                <a:spcPct val="100000"/>
              </a:lnSpc>
              <a:spcBef>
                <a:spcPts val="800"/>
              </a:spcBef>
              <a:spcAft>
                <a:spcPts val="0"/>
              </a:spcAft>
              <a:buSzPts val="1100"/>
              <a:buChar char="►"/>
              <a:defRPr/>
            </a:lvl1pPr>
            <a:lvl2pPr marL="914400" lvl="1" indent="-298450" algn="l">
              <a:lnSpc>
                <a:spcPct val="100000"/>
              </a:lnSpc>
              <a:spcBef>
                <a:spcPts val="800"/>
              </a:spcBef>
              <a:spcAft>
                <a:spcPts val="0"/>
              </a:spcAft>
              <a:buSzPts val="1100"/>
              <a:buChar char="►"/>
              <a:defRPr/>
            </a:lvl2pPr>
            <a:lvl3pPr marL="1371600" lvl="2" indent="-298450" algn="l">
              <a:lnSpc>
                <a:spcPct val="100000"/>
              </a:lnSpc>
              <a:spcBef>
                <a:spcPts val="800"/>
              </a:spcBef>
              <a:spcAft>
                <a:spcPts val="0"/>
              </a:spcAft>
              <a:buSzPts val="1100"/>
              <a:buChar char="►"/>
              <a:defRPr/>
            </a:lvl3pPr>
            <a:lvl4pPr marL="1828800" lvl="3" indent="-298450" algn="l">
              <a:lnSpc>
                <a:spcPct val="100000"/>
              </a:lnSpc>
              <a:spcBef>
                <a:spcPts val="800"/>
              </a:spcBef>
              <a:spcAft>
                <a:spcPts val="0"/>
              </a:spcAft>
              <a:buSzPts val="1100"/>
              <a:buChar char="►"/>
              <a:defRPr/>
            </a:lvl4pPr>
            <a:lvl5pPr marL="2286000" lvl="4" indent="-298450" algn="l">
              <a:lnSpc>
                <a:spcPct val="100000"/>
              </a:lnSpc>
              <a:spcBef>
                <a:spcPts val="800"/>
              </a:spcBef>
              <a:spcAft>
                <a:spcPts val="0"/>
              </a:spcAft>
              <a:buSzPts val="1100"/>
              <a:buChar char="►"/>
              <a:defRPr/>
            </a:lvl5pPr>
            <a:lvl6pPr marL="2743200" lvl="5" indent="-298450" algn="l">
              <a:lnSpc>
                <a:spcPct val="100000"/>
              </a:lnSpc>
              <a:spcBef>
                <a:spcPts val="800"/>
              </a:spcBef>
              <a:spcAft>
                <a:spcPts val="0"/>
              </a:spcAft>
              <a:buSzPts val="1100"/>
              <a:buChar char="►"/>
              <a:defRPr/>
            </a:lvl6pPr>
            <a:lvl7pPr marL="3200400" lvl="6" indent="-298450" algn="l">
              <a:lnSpc>
                <a:spcPct val="100000"/>
              </a:lnSpc>
              <a:spcBef>
                <a:spcPts val="800"/>
              </a:spcBef>
              <a:spcAft>
                <a:spcPts val="0"/>
              </a:spcAft>
              <a:buSzPts val="1100"/>
              <a:buChar char="►"/>
              <a:defRPr/>
            </a:lvl7pPr>
            <a:lvl8pPr marL="3657600" lvl="7" indent="-298450" algn="l">
              <a:lnSpc>
                <a:spcPct val="100000"/>
              </a:lnSpc>
              <a:spcBef>
                <a:spcPts val="800"/>
              </a:spcBef>
              <a:spcAft>
                <a:spcPts val="0"/>
              </a:spcAft>
              <a:buSzPts val="1100"/>
              <a:buChar char="►"/>
              <a:defRPr/>
            </a:lvl8pPr>
            <a:lvl9pPr marL="4114800" lvl="8" indent="-298450" algn="l">
              <a:lnSpc>
                <a:spcPct val="100000"/>
              </a:lnSpc>
              <a:spcBef>
                <a:spcPts val="800"/>
              </a:spcBef>
              <a:spcAft>
                <a:spcPts val="0"/>
              </a:spcAft>
              <a:buSzPts val="1100"/>
              <a:buChar char="►"/>
              <a:defRPr/>
            </a:lvl9pPr>
          </a:lstStyle>
          <a:p>
            <a:endParaRPr/>
          </a:p>
        </p:txBody>
      </p:sp>
      <p:sp>
        <p:nvSpPr>
          <p:cNvPr id="85" name="Google Shape;85;p15"/>
          <p:cNvSpPr txBox="1">
            <a:spLocks noGrp="1"/>
          </p:cNvSpPr>
          <p:nvPr>
            <p:ph type="dt" idx="10"/>
          </p:nvPr>
        </p:nvSpPr>
        <p:spPr>
          <a:xfrm>
            <a:off x="7988204" y="4795546"/>
            <a:ext cx="742949" cy="228599"/>
          </a:xfrm>
          <a:prstGeom prst="rect">
            <a:avLst/>
          </a:prstGeom>
          <a:noFill/>
          <a:ln>
            <a:noFill/>
          </a:ln>
        </p:spPr>
        <p:txBody>
          <a:bodyPr spcFirstLastPara="1" wrap="square" lIns="68575" tIns="34275" rIns="68575" bIns="34275" anchor="t"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6" name="Google Shape;86;p15"/>
          <p:cNvSpPr txBox="1">
            <a:spLocks noGrp="1"/>
          </p:cNvSpPr>
          <p:nvPr>
            <p:ph type="ftr" idx="11"/>
          </p:nvPr>
        </p:nvSpPr>
        <p:spPr>
          <a:xfrm>
            <a:off x="396269" y="4793878"/>
            <a:ext cx="2894846" cy="228601"/>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7" name="Google Shape;87;p15"/>
          <p:cNvSpPr txBox="1">
            <a:spLocks noGrp="1"/>
          </p:cNvSpPr>
          <p:nvPr>
            <p:ph type="sldNum" idx="12"/>
          </p:nvPr>
        </p:nvSpPr>
        <p:spPr>
          <a:xfrm>
            <a:off x="7764405" y="221797"/>
            <a:ext cx="628649" cy="575765"/>
          </a:xfrm>
          <a:prstGeom prst="rect">
            <a:avLst/>
          </a:prstGeom>
          <a:noFill/>
          <a:ln>
            <a:noFill/>
          </a:ln>
        </p:spPr>
        <p:txBody>
          <a:bodyPr spcFirstLastPara="1" wrap="square" lIns="68575" tIns="34275" rIns="68575" bIns="34275" anchor="b" anchorCtr="0">
            <a:noAutofit/>
          </a:bodyPr>
          <a:lstStyle>
            <a:lvl1pPr marL="0" marR="0" lvl="0"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110"/>
        <p:cNvGrpSpPr/>
        <p:nvPr/>
      </p:nvGrpSpPr>
      <p:grpSpPr>
        <a:xfrm>
          <a:off x="0" y="0"/>
          <a:ext cx="0" cy="0"/>
          <a:chOff x="0" y="0"/>
          <a:chExt cx="0" cy="0"/>
        </a:xfrm>
      </p:grpSpPr>
      <p:grpSp>
        <p:nvGrpSpPr>
          <p:cNvPr id="111" name="Google Shape;111;p18"/>
          <p:cNvGrpSpPr/>
          <p:nvPr/>
        </p:nvGrpSpPr>
        <p:grpSpPr>
          <a:xfrm>
            <a:off x="0" y="-1780"/>
            <a:ext cx="9144000" cy="5150270"/>
            <a:chOff x="0" y="-2373"/>
            <a:chExt cx="12192000" cy="6867027"/>
          </a:xfrm>
        </p:grpSpPr>
        <p:sp>
          <p:nvSpPr>
            <p:cNvPr id="112" name="Google Shape;112;p18"/>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18"/>
            <p:cNvSpPr/>
            <p:nvPr/>
          </p:nvSpPr>
          <p:spPr>
            <a:xfrm>
              <a:off x="3220" y="2667000"/>
              <a:ext cx="4191000" cy="4191000"/>
            </a:xfrm>
            <a:prstGeom prst="ellipse">
              <a:avLst/>
            </a:prstGeom>
            <a:gradFill>
              <a:gsLst>
                <a:gs pos="0">
                  <a:srgbClr val="F7F7F7">
                    <a:alpha val="10588"/>
                  </a:srgbClr>
                </a:gs>
                <a:gs pos="36000">
                  <a:srgbClr val="F7F7F7">
                    <a:alpha val="9411"/>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18"/>
            <p:cNvSpPr/>
            <p:nvPr/>
          </p:nvSpPr>
          <p:spPr>
            <a:xfrm>
              <a:off x="1750" y="2895600"/>
              <a:ext cx="2362200" cy="2362200"/>
            </a:xfrm>
            <a:prstGeom prst="ellipse">
              <a:avLst/>
            </a:prstGeom>
            <a:gradFill>
              <a:gsLst>
                <a:gs pos="0">
                  <a:srgbClr val="F7F7F7">
                    <a:alpha val="7450"/>
                  </a:srgbClr>
                </a:gs>
                <a:gs pos="36000">
                  <a:srgbClr val="F7F7F7">
                    <a:alpha val="7450"/>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18"/>
            <p:cNvSpPr/>
            <p:nvPr/>
          </p:nvSpPr>
          <p:spPr>
            <a:xfrm>
              <a:off x="8609012" y="1676400"/>
              <a:ext cx="2819400" cy="2819400"/>
            </a:xfrm>
            <a:prstGeom prst="ellipse">
              <a:avLst/>
            </a:prstGeom>
            <a:gradFill>
              <a:gsLst>
                <a:gs pos="0">
                  <a:srgbClr val="F7F7F7">
                    <a:alpha val="6274"/>
                  </a:srgbClr>
                </a:gs>
                <a:gs pos="36000">
                  <a:srgbClr val="F7F7F7">
                    <a:alpha val="5490"/>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18"/>
            <p:cNvSpPr/>
            <p:nvPr/>
          </p:nvSpPr>
          <p:spPr>
            <a:xfrm>
              <a:off x="7999412" y="-2373"/>
              <a:ext cx="1600200" cy="1600200"/>
            </a:xfrm>
            <a:prstGeom prst="ellipse">
              <a:avLst/>
            </a:prstGeom>
            <a:gradFill>
              <a:gsLst>
                <a:gs pos="0">
                  <a:srgbClr val="F7F7F7">
                    <a:alpha val="13333"/>
                  </a:srgbClr>
                </a:gs>
                <a:gs pos="36000">
                  <a:srgbClr val="F7F7F7">
                    <a:alpha val="6274"/>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18"/>
            <p:cNvSpPr/>
            <p:nvPr/>
          </p:nvSpPr>
          <p:spPr>
            <a:xfrm>
              <a:off x="8609012" y="5874054"/>
              <a:ext cx="990600" cy="990600"/>
            </a:xfrm>
            <a:prstGeom prst="ellipse">
              <a:avLst/>
            </a:prstGeom>
            <a:gradFill>
              <a:gsLst>
                <a:gs pos="0">
                  <a:srgbClr val="F7F7F7">
                    <a:alpha val="13333"/>
                  </a:srgbClr>
                </a:gs>
                <a:gs pos="36000">
                  <a:srgbClr val="F7F7F7">
                    <a:alpha val="6274"/>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18"/>
            <p:cNvSpPr/>
            <p:nvPr/>
          </p:nvSpPr>
          <p:spPr>
            <a:xfrm>
              <a:off x="7289800" y="402165"/>
              <a:ext cx="4478865" cy="6053670"/>
            </a:xfrm>
            <a:prstGeom prst="rect">
              <a:avLst/>
            </a:prstGeom>
            <a:solidFill>
              <a:schemeClr val="l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18"/>
            <p:cNvSpPr/>
            <p:nvPr/>
          </p:nvSpPr>
          <p:spPr>
            <a:xfrm rot="-5677511">
              <a:off x="4698352" y="1826078"/>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18"/>
            <p:cNvSpPr/>
            <p:nvPr/>
          </p:nvSpPr>
          <p:spPr>
            <a:xfrm rot="-5400000">
              <a:off x="3787244"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21" name="Google Shape;121;p18"/>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22" name="Google Shape;122;p18"/>
          <p:cNvSpPr txBox="1">
            <a:spLocks noGrp="1"/>
          </p:cNvSpPr>
          <p:nvPr>
            <p:ph type="title"/>
          </p:nvPr>
        </p:nvSpPr>
        <p:spPr>
          <a:xfrm>
            <a:off x="866217" y="2008234"/>
            <a:ext cx="3263267" cy="1712868"/>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2"/>
              </a:buClr>
              <a:buSzPts val="3000"/>
              <a:buFont typeface="Century Gothic"/>
              <a:buNone/>
              <a:defRPr sz="3000" b="0" cap="none"/>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3" name="Google Shape;123;p18"/>
          <p:cNvSpPr txBox="1">
            <a:spLocks noGrp="1"/>
          </p:cNvSpPr>
          <p:nvPr>
            <p:ph type="body" idx="1"/>
          </p:nvPr>
        </p:nvSpPr>
        <p:spPr>
          <a:xfrm>
            <a:off x="5171669" y="2008233"/>
            <a:ext cx="2816534" cy="1712867"/>
          </a:xfrm>
          <a:prstGeom prst="rect">
            <a:avLst/>
          </a:prstGeom>
          <a:noFill/>
          <a:ln>
            <a:noFill/>
          </a:ln>
        </p:spPr>
        <p:txBody>
          <a:bodyPr spcFirstLastPara="1" wrap="square" lIns="68575" tIns="34275" rIns="68575" bIns="34275" anchor="ctr" anchorCtr="0">
            <a:normAutofit/>
          </a:bodyPr>
          <a:lstStyle>
            <a:lvl1pPr marL="457200" lvl="0" indent="-228600" algn="l">
              <a:lnSpc>
                <a:spcPct val="100000"/>
              </a:lnSpc>
              <a:spcBef>
                <a:spcPts val="800"/>
              </a:spcBef>
              <a:spcAft>
                <a:spcPts val="0"/>
              </a:spcAft>
              <a:buSzPts val="1200"/>
              <a:buNone/>
              <a:defRPr sz="1500" cap="none">
                <a:solidFill>
                  <a:schemeClr val="accent1"/>
                </a:solidFill>
              </a:defRPr>
            </a:lvl1pPr>
            <a:lvl2pPr marL="914400" lvl="1" indent="-228600" algn="l">
              <a:lnSpc>
                <a:spcPct val="100000"/>
              </a:lnSpc>
              <a:spcBef>
                <a:spcPts val="800"/>
              </a:spcBef>
              <a:spcAft>
                <a:spcPts val="0"/>
              </a:spcAft>
              <a:buSzPts val="1100"/>
              <a:buNone/>
              <a:defRPr sz="1400">
                <a:solidFill>
                  <a:srgbClr val="888888"/>
                </a:solidFill>
              </a:defRPr>
            </a:lvl2pPr>
            <a:lvl3pPr marL="1371600" lvl="2" indent="-228600" algn="l">
              <a:lnSpc>
                <a:spcPct val="100000"/>
              </a:lnSpc>
              <a:spcBef>
                <a:spcPts val="800"/>
              </a:spcBef>
              <a:spcAft>
                <a:spcPts val="0"/>
              </a:spcAft>
              <a:buSzPts val="1000"/>
              <a:buNone/>
              <a:defRPr sz="1200">
                <a:solidFill>
                  <a:srgbClr val="888888"/>
                </a:solidFill>
              </a:defRPr>
            </a:lvl3pPr>
            <a:lvl4pPr marL="1828800" lvl="3" indent="-228600" algn="l">
              <a:lnSpc>
                <a:spcPct val="100000"/>
              </a:lnSpc>
              <a:spcBef>
                <a:spcPts val="800"/>
              </a:spcBef>
              <a:spcAft>
                <a:spcPts val="0"/>
              </a:spcAft>
              <a:buSzPts val="800"/>
              <a:buNone/>
              <a:defRPr sz="1100">
                <a:solidFill>
                  <a:srgbClr val="888888"/>
                </a:solidFill>
              </a:defRPr>
            </a:lvl4pPr>
            <a:lvl5pPr marL="2286000" lvl="4" indent="-228600" algn="l">
              <a:lnSpc>
                <a:spcPct val="100000"/>
              </a:lnSpc>
              <a:spcBef>
                <a:spcPts val="800"/>
              </a:spcBef>
              <a:spcAft>
                <a:spcPts val="0"/>
              </a:spcAft>
              <a:buSzPts val="800"/>
              <a:buNone/>
              <a:defRPr sz="1100">
                <a:solidFill>
                  <a:srgbClr val="888888"/>
                </a:solidFill>
              </a:defRPr>
            </a:lvl5pPr>
            <a:lvl6pPr marL="2743200" lvl="5" indent="-228600" algn="l">
              <a:lnSpc>
                <a:spcPct val="100000"/>
              </a:lnSpc>
              <a:spcBef>
                <a:spcPts val="800"/>
              </a:spcBef>
              <a:spcAft>
                <a:spcPts val="0"/>
              </a:spcAft>
              <a:buSzPts val="800"/>
              <a:buNone/>
              <a:defRPr sz="1100">
                <a:solidFill>
                  <a:srgbClr val="888888"/>
                </a:solidFill>
              </a:defRPr>
            </a:lvl6pPr>
            <a:lvl7pPr marL="3200400" lvl="6" indent="-228600" algn="l">
              <a:lnSpc>
                <a:spcPct val="100000"/>
              </a:lnSpc>
              <a:spcBef>
                <a:spcPts val="800"/>
              </a:spcBef>
              <a:spcAft>
                <a:spcPts val="0"/>
              </a:spcAft>
              <a:buSzPts val="800"/>
              <a:buNone/>
              <a:defRPr sz="1100">
                <a:solidFill>
                  <a:srgbClr val="888888"/>
                </a:solidFill>
              </a:defRPr>
            </a:lvl7pPr>
            <a:lvl8pPr marL="3657600" lvl="7" indent="-228600" algn="l">
              <a:lnSpc>
                <a:spcPct val="100000"/>
              </a:lnSpc>
              <a:spcBef>
                <a:spcPts val="800"/>
              </a:spcBef>
              <a:spcAft>
                <a:spcPts val="0"/>
              </a:spcAft>
              <a:buSzPts val="800"/>
              <a:buNone/>
              <a:defRPr sz="1100">
                <a:solidFill>
                  <a:srgbClr val="888888"/>
                </a:solidFill>
              </a:defRPr>
            </a:lvl8pPr>
            <a:lvl9pPr marL="4114800" lvl="8" indent="-228600" algn="l">
              <a:lnSpc>
                <a:spcPct val="100000"/>
              </a:lnSpc>
              <a:spcBef>
                <a:spcPts val="800"/>
              </a:spcBef>
              <a:spcAft>
                <a:spcPts val="0"/>
              </a:spcAft>
              <a:buSzPts val="800"/>
              <a:buNone/>
              <a:defRPr sz="1100">
                <a:solidFill>
                  <a:srgbClr val="888888"/>
                </a:solidFill>
              </a:defRPr>
            </a:lvl9pPr>
          </a:lstStyle>
          <a:p>
            <a:endParaRPr/>
          </a:p>
        </p:txBody>
      </p:sp>
      <p:sp>
        <p:nvSpPr>
          <p:cNvPr id="124" name="Google Shape;124;p18"/>
          <p:cNvSpPr txBox="1">
            <a:spLocks noGrp="1"/>
          </p:cNvSpPr>
          <p:nvPr>
            <p:ph type="dt" idx="10"/>
          </p:nvPr>
        </p:nvSpPr>
        <p:spPr>
          <a:xfrm>
            <a:off x="7988204" y="4795546"/>
            <a:ext cx="742949" cy="228599"/>
          </a:xfrm>
          <a:prstGeom prst="rect">
            <a:avLst/>
          </a:prstGeom>
          <a:noFill/>
          <a:ln>
            <a:noFill/>
          </a:ln>
        </p:spPr>
        <p:txBody>
          <a:bodyPr spcFirstLastPara="1" wrap="square" lIns="68575" tIns="34275" rIns="68575" bIns="34275" anchor="t"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5" name="Google Shape;125;p18"/>
          <p:cNvSpPr txBox="1">
            <a:spLocks noGrp="1"/>
          </p:cNvSpPr>
          <p:nvPr>
            <p:ph type="ftr" idx="11"/>
          </p:nvPr>
        </p:nvSpPr>
        <p:spPr>
          <a:xfrm>
            <a:off x="396269" y="4793878"/>
            <a:ext cx="2894846" cy="228601"/>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6" name="Google Shape;126;p18"/>
          <p:cNvSpPr/>
          <p:nvPr/>
        </p:nvSpPr>
        <p:spPr>
          <a:xfrm>
            <a:off x="7828359" y="0"/>
            <a:ext cx="514350" cy="857250"/>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18"/>
          <p:cNvSpPr txBox="1">
            <a:spLocks noGrp="1"/>
          </p:cNvSpPr>
          <p:nvPr>
            <p:ph type="sldNum" idx="12"/>
          </p:nvPr>
        </p:nvSpPr>
        <p:spPr>
          <a:xfrm>
            <a:off x="7764405" y="221797"/>
            <a:ext cx="628649" cy="575765"/>
          </a:xfrm>
          <a:prstGeom prst="rect">
            <a:avLst/>
          </a:prstGeom>
          <a:noFill/>
          <a:ln>
            <a:noFill/>
          </a:ln>
        </p:spPr>
        <p:txBody>
          <a:bodyPr spcFirstLastPara="1" wrap="square" lIns="68575" tIns="34275" rIns="68575" bIns="34275" anchor="b" anchorCtr="0">
            <a:noAutofit/>
          </a:bodyPr>
          <a:lstStyle>
            <a:lvl1pPr marL="0" marR="0" lvl="0"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8"/>
        <p:cNvGrpSpPr/>
        <p:nvPr/>
      </p:nvGrpSpPr>
      <p:grpSpPr>
        <a:xfrm>
          <a:off x="0" y="0"/>
          <a:ext cx="0" cy="0"/>
          <a:chOff x="0" y="0"/>
          <a:chExt cx="0" cy="0"/>
        </a:xfrm>
      </p:grpSpPr>
      <p:sp>
        <p:nvSpPr>
          <p:cNvPr id="129" name="Google Shape;129;p19"/>
          <p:cNvSpPr txBox="1">
            <a:spLocks noGrp="1"/>
          </p:cNvSpPr>
          <p:nvPr>
            <p:ph type="title"/>
          </p:nvPr>
        </p:nvSpPr>
        <p:spPr>
          <a:xfrm>
            <a:off x="866215" y="730251"/>
            <a:ext cx="6571060" cy="530223"/>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0" name="Google Shape;130;p19"/>
          <p:cNvSpPr txBox="1">
            <a:spLocks noGrp="1"/>
          </p:cNvSpPr>
          <p:nvPr>
            <p:ph type="body" idx="1"/>
          </p:nvPr>
        </p:nvSpPr>
        <p:spPr>
          <a:xfrm>
            <a:off x="866215" y="1952625"/>
            <a:ext cx="3618868" cy="2562226"/>
          </a:xfrm>
          <a:prstGeom prst="rect">
            <a:avLst/>
          </a:prstGeom>
          <a:noFill/>
          <a:ln>
            <a:noFill/>
          </a:ln>
        </p:spPr>
        <p:txBody>
          <a:bodyPr spcFirstLastPara="1" wrap="square" lIns="68575" tIns="34275" rIns="68575" bIns="34275" anchor="t" anchorCtr="0">
            <a:normAutofit/>
          </a:bodyPr>
          <a:lstStyle>
            <a:lvl1pPr marL="457200" lvl="0" indent="-298450" algn="l">
              <a:lnSpc>
                <a:spcPct val="100000"/>
              </a:lnSpc>
              <a:spcBef>
                <a:spcPts val="800"/>
              </a:spcBef>
              <a:spcAft>
                <a:spcPts val="0"/>
              </a:spcAft>
              <a:buSzPts val="1100"/>
              <a:buChar char="►"/>
              <a:defRPr>
                <a:latin typeface="Century Gothic"/>
                <a:ea typeface="Century Gothic"/>
                <a:cs typeface="Century Gothic"/>
                <a:sym typeface="Century Gothic"/>
              </a:defRPr>
            </a:lvl1pPr>
            <a:lvl2pPr marL="914400" lvl="1" indent="-292100" algn="l">
              <a:lnSpc>
                <a:spcPct val="100000"/>
              </a:lnSpc>
              <a:spcBef>
                <a:spcPts val="800"/>
              </a:spcBef>
              <a:spcAft>
                <a:spcPts val="0"/>
              </a:spcAft>
              <a:buSzPts val="1000"/>
              <a:buChar char="►"/>
              <a:defRPr>
                <a:latin typeface="Century Gothic"/>
                <a:ea typeface="Century Gothic"/>
                <a:cs typeface="Century Gothic"/>
                <a:sym typeface="Century Gothic"/>
              </a:defRPr>
            </a:lvl2pPr>
            <a:lvl3pPr marL="1371600" lvl="2" indent="-279400" algn="l">
              <a:lnSpc>
                <a:spcPct val="100000"/>
              </a:lnSpc>
              <a:spcBef>
                <a:spcPts val="800"/>
              </a:spcBef>
              <a:spcAft>
                <a:spcPts val="0"/>
              </a:spcAft>
              <a:buSzPts val="800"/>
              <a:buChar char="►"/>
              <a:defRPr>
                <a:latin typeface="Century Gothic"/>
                <a:ea typeface="Century Gothic"/>
                <a:cs typeface="Century Gothic"/>
                <a:sym typeface="Century Gothic"/>
              </a:defRPr>
            </a:lvl3pPr>
            <a:lvl4pPr marL="1828800" lvl="3" indent="-273050" algn="l">
              <a:lnSpc>
                <a:spcPct val="100000"/>
              </a:lnSpc>
              <a:spcBef>
                <a:spcPts val="800"/>
              </a:spcBef>
              <a:spcAft>
                <a:spcPts val="0"/>
              </a:spcAft>
              <a:buSzPts val="700"/>
              <a:buChar char="►"/>
              <a:defRPr>
                <a:latin typeface="Century Gothic"/>
                <a:ea typeface="Century Gothic"/>
                <a:cs typeface="Century Gothic"/>
                <a:sym typeface="Century Gothic"/>
              </a:defRPr>
            </a:lvl4pPr>
            <a:lvl5pPr marL="2286000" lvl="4" indent="-273050" algn="l">
              <a:lnSpc>
                <a:spcPct val="100000"/>
              </a:lnSpc>
              <a:spcBef>
                <a:spcPts val="800"/>
              </a:spcBef>
              <a:spcAft>
                <a:spcPts val="0"/>
              </a:spcAft>
              <a:buSzPts val="700"/>
              <a:buChar char="►"/>
              <a:defRPr>
                <a:latin typeface="Century Gothic"/>
                <a:ea typeface="Century Gothic"/>
                <a:cs typeface="Century Gothic"/>
                <a:sym typeface="Century Gothic"/>
              </a:defRPr>
            </a:lvl5pPr>
            <a:lvl6pPr marL="2743200" lvl="5" indent="-298450" algn="l">
              <a:lnSpc>
                <a:spcPct val="100000"/>
              </a:lnSpc>
              <a:spcBef>
                <a:spcPts val="800"/>
              </a:spcBef>
              <a:spcAft>
                <a:spcPts val="0"/>
              </a:spcAft>
              <a:buSzPts val="1100"/>
              <a:buChar char="►"/>
              <a:defRPr/>
            </a:lvl6pPr>
            <a:lvl7pPr marL="3200400" lvl="6" indent="-298450" algn="l">
              <a:lnSpc>
                <a:spcPct val="100000"/>
              </a:lnSpc>
              <a:spcBef>
                <a:spcPts val="800"/>
              </a:spcBef>
              <a:spcAft>
                <a:spcPts val="0"/>
              </a:spcAft>
              <a:buSzPts val="1100"/>
              <a:buChar char="►"/>
              <a:defRPr/>
            </a:lvl7pPr>
            <a:lvl8pPr marL="3657600" lvl="7" indent="-298450" algn="l">
              <a:lnSpc>
                <a:spcPct val="100000"/>
              </a:lnSpc>
              <a:spcBef>
                <a:spcPts val="800"/>
              </a:spcBef>
              <a:spcAft>
                <a:spcPts val="0"/>
              </a:spcAft>
              <a:buSzPts val="1100"/>
              <a:buChar char="►"/>
              <a:defRPr/>
            </a:lvl8pPr>
            <a:lvl9pPr marL="4114800" lvl="8" indent="-298450" algn="l">
              <a:lnSpc>
                <a:spcPct val="100000"/>
              </a:lnSpc>
              <a:spcBef>
                <a:spcPts val="800"/>
              </a:spcBef>
              <a:spcAft>
                <a:spcPts val="0"/>
              </a:spcAft>
              <a:buSzPts val="1100"/>
              <a:buChar char="►"/>
              <a:defRPr/>
            </a:lvl9pPr>
          </a:lstStyle>
          <a:p>
            <a:endParaRPr/>
          </a:p>
        </p:txBody>
      </p:sp>
      <p:sp>
        <p:nvSpPr>
          <p:cNvPr id="131" name="Google Shape;131;p19"/>
          <p:cNvSpPr txBox="1">
            <a:spLocks noGrp="1"/>
          </p:cNvSpPr>
          <p:nvPr>
            <p:ph type="body" idx="2"/>
          </p:nvPr>
        </p:nvSpPr>
        <p:spPr>
          <a:xfrm>
            <a:off x="4656534" y="1952625"/>
            <a:ext cx="3618869" cy="2562225"/>
          </a:xfrm>
          <a:prstGeom prst="rect">
            <a:avLst/>
          </a:prstGeom>
          <a:noFill/>
          <a:ln>
            <a:noFill/>
          </a:ln>
        </p:spPr>
        <p:txBody>
          <a:bodyPr spcFirstLastPara="1" wrap="square" lIns="68575" tIns="34275" rIns="68575" bIns="34275" anchor="t" anchorCtr="0">
            <a:normAutofit/>
          </a:bodyPr>
          <a:lstStyle>
            <a:lvl1pPr marL="457200" lvl="0" indent="-298450" algn="l">
              <a:lnSpc>
                <a:spcPct val="100000"/>
              </a:lnSpc>
              <a:spcBef>
                <a:spcPts val="800"/>
              </a:spcBef>
              <a:spcAft>
                <a:spcPts val="0"/>
              </a:spcAft>
              <a:buSzPts val="1100"/>
              <a:buChar char="►"/>
              <a:defRPr/>
            </a:lvl1pPr>
            <a:lvl2pPr marL="914400" lvl="1" indent="-298450" algn="l">
              <a:lnSpc>
                <a:spcPct val="100000"/>
              </a:lnSpc>
              <a:spcBef>
                <a:spcPts val="800"/>
              </a:spcBef>
              <a:spcAft>
                <a:spcPts val="0"/>
              </a:spcAft>
              <a:buSzPts val="1100"/>
              <a:buChar char="►"/>
              <a:defRPr/>
            </a:lvl2pPr>
            <a:lvl3pPr marL="1371600" lvl="2" indent="-298450" algn="l">
              <a:lnSpc>
                <a:spcPct val="100000"/>
              </a:lnSpc>
              <a:spcBef>
                <a:spcPts val="800"/>
              </a:spcBef>
              <a:spcAft>
                <a:spcPts val="0"/>
              </a:spcAft>
              <a:buSzPts val="1100"/>
              <a:buChar char="►"/>
              <a:defRPr/>
            </a:lvl3pPr>
            <a:lvl4pPr marL="1828800" lvl="3" indent="-298450" algn="l">
              <a:lnSpc>
                <a:spcPct val="100000"/>
              </a:lnSpc>
              <a:spcBef>
                <a:spcPts val="800"/>
              </a:spcBef>
              <a:spcAft>
                <a:spcPts val="0"/>
              </a:spcAft>
              <a:buSzPts val="1100"/>
              <a:buChar char="►"/>
              <a:defRPr/>
            </a:lvl4pPr>
            <a:lvl5pPr marL="2286000" lvl="4" indent="-298450" algn="l">
              <a:lnSpc>
                <a:spcPct val="100000"/>
              </a:lnSpc>
              <a:spcBef>
                <a:spcPts val="800"/>
              </a:spcBef>
              <a:spcAft>
                <a:spcPts val="0"/>
              </a:spcAft>
              <a:buSzPts val="1100"/>
              <a:buChar char="►"/>
              <a:defRPr/>
            </a:lvl5pPr>
            <a:lvl6pPr marL="2743200" lvl="5" indent="-298450" algn="l">
              <a:lnSpc>
                <a:spcPct val="100000"/>
              </a:lnSpc>
              <a:spcBef>
                <a:spcPts val="800"/>
              </a:spcBef>
              <a:spcAft>
                <a:spcPts val="0"/>
              </a:spcAft>
              <a:buSzPts val="1100"/>
              <a:buChar char="►"/>
              <a:defRPr/>
            </a:lvl6pPr>
            <a:lvl7pPr marL="3200400" lvl="6" indent="-298450" algn="l">
              <a:lnSpc>
                <a:spcPct val="100000"/>
              </a:lnSpc>
              <a:spcBef>
                <a:spcPts val="800"/>
              </a:spcBef>
              <a:spcAft>
                <a:spcPts val="0"/>
              </a:spcAft>
              <a:buSzPts val="1100"/>
              <a:buChar char="►"/>
              <a:defRPr/>
            </a:lvl7pPr>
            <a:lvl8pPr marL="3657600" lvl="7" indent="-298450" algn="l">
              <a:lnSpc>
                <a:spcPct val="100000"/>
              </a:lnSpc>
              <a:spcBef>
                <a:spcPts val="800"/>
              </a:spcBef>
              <a:spcAft>
                <a:spcPts val="0"/>
              </a:spcAft>
              <a:buSzPts val="1100"/>
              <a:buChar char="►"/>
              <a:defRPr/>
            </a:lvl8pPr>
            <a:lvl9pPr marL="4114800" lvl="8" indent="-298450" algn="l">
              <a:lnSpc>
                <a:spcPct val="100000"/>
              </a:lnSpc>
              <a:spcBef>
                <a:spcPts val="800"/>
              </a:spcBef>
              <a:spcAft>
                <a:spcPts val="0"/>
              </a:spcAft>
              <a:buSzPts val="1100"/>
              <a:buChar char="►"/>
              <a:defRPr/>
            </a:lvl9pPr>
          </a:lstStyle>
          <a:p>
            <a:endParaRPr/>
          </a:p>
        </p:txBody>
      </p:sp>
      <p:sp>
        <p:nvSpPr>
          <p:cNvPr id="132" name="Google Shape;132;p19"/>
          <p:cNvSpPr txBox="1">
            <a:spLocks noGrp="1"/>
          </p:cNvSpPr>
          <p:nvPr>
            <p:ph type="dt" idx="10"/>
          </p:nvPr>
        </p:nvSpPr>
        <p:spPr>
          <a:xfrm>
            <a:off x="7988204" y="4795546"/>
            <a:ext cx="742949" cy="228599"/>
          </a:xfrm>
          <a:prstGeom prst="rect">
            <a:avLst/>
          </a:prstGeom>
          <a:noFill/>
          <a:ln>
            <a:noFill/>
          </a:ln>
        </p:spPr>
        <p:txBody>
          <a:bodyPr spcFirstLastPara="1" wrap="square" lIns="68575" tIns="34275" rIns="68575" bIns="34275" anchor="t"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3" name="Google Shape;133;p19"/>
          <p:cNvSpPr txBox="1">
            <a:spLocks noGrp="1"/>
          </p:cNvSpPr>
          <p:nvPr>
            <p:ph type="ftr" idx="11"/>
          </p:nvPr>
        </p:nvSpPr>
        <p:spPr>
          <a:xfrm>
            <a:off x="396269" y="4793878"/>
            <a:ext cx="2894846" cy="228601"/>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4" name="Google Shape;134;p19"/>
          <p:cNvSpPr txBox="1">
            <a:spLocks noGrp="1"/>
          </p:cNvSpPr>
          <p:nvPr>
            <p:ph type="sldNum" idx="12"/>
          </p:nvPr>
        </p:nvSpPr>
        <p:spPr>
          <a:xfrm>
            <a:off x="7764405" y="221797"/>
            <a:ext cx="628649" cy="575765"/>
          </a:xfrm>
          <a:prstGeom prst="rect">
            <a:avLst/>
          </a:prstGeom>
          <a:noFill/>
          <a:ln>
            <a:noFill/>
          </a:ln>
        </p:spPr>
        <p:txBody>
          <a:bodyPr spcFirstLastPara="1" wrap="square" lIns="68575" tIns="34275" rIns="68575" bIns="34275" anchor="b" anchorCtr="0">
            <a:noAutofit/>
          </a:bodyPr>
          <a:lstStyle>
            <a:lvl1pPr marL="0" marR="0" lvl="0"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5"/>
        <p:cNvGrpSpPr/>
        <p:nvPr/>
      </p:nvGrpSpPr>
      <p:grpSpPr>
        <a:xfrm>
          <a:off x="0" y="0"/>
          <a:ext cx="0" cy="0"/>
          <a:chOff x="0" y="0"/>
          <a:chExt cx="0" cy="0"/>
        </a:xfrm>
      </p:grpSpPr>
      <p:sp>
        <p:nvSpPr>
          <p:cNvPr id="136" name="Google Shape;136;p20"/>
          <p:cNvSpPr txBox="1">
            <a:spLocks noGrp="1"/>
          </p:cNvSpPr>
          <p:nvPr>
            <p:ph type="title"/>
          </p:nvPr>
        </p:nvSpPr>
        <p:spPr>
          <a:xfrm>
            <a:off x="866215" y="730251"/>
            <a:ext cx="6571060" cy="530223"/>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2"/>
              </a:buClr>
              <a:buSzPts val="2700"/>
              <a:buFont typeface="Century Gothic"/>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7" name="Google Shape;137;p20"/>
          <p:cNvSpPr txBox="1">
            <a:spLocks noGrp="1"/>
          </p:cNvSpPr>
          <p:nvPr>
            <p:ph type="body" idx="1"/>
          </p:nvPr>
        </p:nvSpPr>
        <p:spPr>
          <a:xfrm>
            <a:off x="866216" y="1952625"/>
            <a:ext cx="3618868" cy="432197"/>
          </a:xfrm>
          <a:prstGeom prst="rect">
            <a:avLst/>
          </a:prstGeom>
          <a:noFill/>
          <a:ln>
            <a:noFill/>
          </a:ln>
        </p:spPr>
        <p:txBody>
          <a:bodyPr spcFirstLastPara="1" wrap="square" lIns="68575" tIns="34275" rIns="68575" bIns="34275" anchor="b" anchorCtr="0">
            <a:noAutofit/>
          </a:bodyPr>
          <a:lstStyle>
            <a:lvl1pPr marL="457200" lvl="0" indent="-228600" algn="l">
              <a:lnSpc>
                <a:spcPct val="100000"/>
              </a:lnSpc>
              <a:spcBef>
                <a:spcPts val="800"/>
              </a:spcBef>
              <a:spcAft>
                <a:spcPts val="0"/>
              </a:spcAft>
              <a:buSzPts val="1400"/>
              <a:buNone/>
              <a:defRPr sz="1800" b="0">
                <a:solidFill>
                  <a:schemeClr val="accent1"/>
                </a:solidFill>
              </a:defRPr>
            </a:lvl1pPr>
            <a:lvl2pPr marL="914400" lvl="1" indent="-228600" algn="l">
              <a:lnSpc>
                <a:spcPct val="100000"/>
              </a:lnSpc>
              <a:spcBef>
                <a:spcPts val="800"/>
              </a:spcBef>
              <a:spcAft>
                <a:spcPts val="0"/>
              </a:spcAft>
              <a:buSzPts val="1200"/>
              <a:buNone/>
              <a:defRPr sz="1500" b="1"/>
            </a:lvl2pPr>
            <a:lvl3pPr marL="1371600" lvl="2" indent="-228600" algn="l">
              <a:lnSpc>
                <a:spcPct val="100000"/>
              </a:lnSpc>
              <a:spcBef>
                <a:spcPts val="800"/>
              </a:spcBef>
              <a:spcAft>
                <a:spcPts val="0"/>
              </a:spcAft>
              <a:buSzPts val="1100"/>
              <a:buNone/>
              <a:defRPr sz="1400" b="1"/>
            </a:lvl3pPr>
            <a:lvl4pPr marL="1828800" lvl="3" indent="-228600" algn="l">
              <a:lnSpc>
                <a:spcPct val="100000"/>
              </a:lnSpc>
              <a:spcBef>
                <a:spcPts val="800"/>
              </a:spcBef>
              <a:spcAft>
                <a:spcPts val="0"/>
              </a:spcAft>
              <a:buSzPts val="1000"/>
              <a:buNone/>
              <a:defRPr sz="1200" b="1"/>
            </a:lvl4pPr>
            <a:lvl5pPr marL="2286000" lvl="4" indent="-228600" algn="l">
              <a:lnSpc>
                <a:spcPct val="100000"/>
              </a:lnSpc>
              <a:spcBef>
                <a:spcPts val="800"/>
              </a:spcBef>
              <a:spcAft>
                <a:spcPts val="0"/>
              </a:spcAft>
              <a:buSzPts val="1000"/>
              <a:buNone/>
              <a:defRPr sz="1200" b="1"/>
            </a:lvl5pPr>
            <a:lvl6pPr marL="2743200" lvl="5" indent="-228600" algn="l">
              <a:lnSpc>
                <a:spcPct val="100000"/>
              </a:lnSpc>
              <a:spcBef>
                <a:spcPts val="800"/>
              </a:spcBef>
              <a:spcAft>
                <a:spcPts val="0"/>
              </a:spcAft>
              <a:buSzPts val="1000"/>
              <a:buNone/>
              <a:defRPr sz="1200" b="1"/>
            </a:lvl6pPr>
            <a:lvl7pPr marL="3200400" lvl="6" indent="-228600" algn="l">
              <a:lnSpc>
                <a:spcPct val="100000"/>
              </a:lnSpc>
              <a:spcBef>
                <a:spcPts val="800"/>
              </a:spcBef>
              <a:spcAft>
                <a:spcPts val="0"/>
              </a:spcAft>
              <a:buSzPts val="1000"/>
              <a:buNone/>
              <a:defRPr sz="1200" b="1"/>
            </a:lvl7pPr>
            <a:lvl8pPr marL="3657600" lvl="7" indent="-228600" algn="l">
              <a:lnSpc>
                <a:spcPct val="100000"/>
              </a:lnSpc>
              <a:spcBef>
                <a:spcPts val="800"/>
              </a:spcBef>
              <a:spcAft>
                <a:spcPts val="0"/>
              </a:spcAft>
              <a:buSzPts val="1000"/>
              <a:buNone/>
              <a:defRPr sz="1200" b="1"/>
            </a:lvl8pPr>
            <a:lvl9pPr marL="4114800" lvl="8" indent="-228600" algn="l">
              <a:lnSpc>
                <a:spcPct val="100000"/>
              </a:lnSpc>
              <a:spcBef>
                <a:spcPts val="800"/>
              </a:spcBef>
              <a:spcAft>
                <a:spcPts val="0"/>
              </a:spcAft>
              <a:buSzPts val="1000"/>
              <a:buNone/>
              <a:defRPr sz="1200" b="1"/>
            </a:lvl9pPr>
          </a:lstStyle>
          <a:p>
            <a:endParaRPr/>
          </a:p>
        </p:txBody>
      </p:sp>
      <p:sp>
        <p:nvSpPr>
          <p:cNvPr id="138" name="Google Shape;138;p20"/>
          <p:cNvSpPr txBox="1">
            <a:spLocks noGrp="1"/>
          </p:cNvSpPr>
          <p:nvPr>
            <p:ph type="body" idx="2"/>
          </p:nvPr>
        </p:nvSpPr>
        <p:spPr>
          <a:xfrm>
            <a:off x="866215" y="2384822"/>
            <a:ext cx="3618868" cy="2130029"/>
          </a:xfrm>
          <a:prstGeom prst="rect">
            <a:avLst/>
          </a:prstGeom>
          <a:noFill/>
          <a:ln>
            <a:noFill/>
          </a:ln>
        </p:spPr>
        <p:txBody>
          <a:bodyPr spcFirstLastPara="1" wrap="square" lIns="68575" tIns="34275" rIns="68575" bIns="34275" anchor="t" anchorCtr="0">
            <a:normAutofit/>
          </a:bodyPr>
          <a:lstStyle>
            <a:lvl1pPr marL="457200" lvl="0" indent="-298450" algn="l">
              <a:lnSpc>
                <a:spcPct val="100000"/>
              </a:lnSpc>
              <a:spcBef>
                <a:spcPts val="800"/>
              </a:spcBef>
              <a:spcAft>
                <a:spcPts val="0"/>
              </a:spcAft>
              <a:buSzPts val="1100"/>
              <a:buChar char="►"/>
              <a:defRPr/>
            </a:lvl1pPr>
            <a:lvl2pPr marL="914400" lvl="1" indent="-298450" algn="l">
              <a:lnSpc>
                <a:spcPct val="100000"/>
              </a:lnSpc>
              <a:spcBef>
                <a:spcPts val="800"/>
              </a:spcBef>
              <a:spcAft>
                <a:spcPts val="0"/>
              </a:spcAft>
              <a:buSzPts val="1100"/>
              <a:buChar char="►"/>
              <a:defRPr/>
            </a:lvl2pPr>
            <a:lvl3pPr marL="1371600" lvl="2" indent="-298450" algn="l">
              <a:lnSpc>
                <a:spcPct val="100000"/>
              </a:lnSpc>
              <a:spcBef>
                <a:spcPts val="800"/>
              </a:spcBef>
              <a:spcAft>
                <a:spcPts val="0"/>
              </a:spcAft>
              <a:buSzPts val="1100"/>
              <a:buChar char="►"/>
              <a:defRPr/>
            </a:lvl3pPr>
            <a:lvl4pPr marL="1828800" lvl="3" indent="-298450" algn="l">
              <a:lnSpc>
                <a:spcPct val="100000"/>
              </a:lnSpc>
              <a:spcBef>
                <a:spcPts val="800"/>
              </a:spcBef>
              <a:spcAft>
                <a:spcPts val="0"/>
              </a:spcAft>
              <a:buSzPts val="1100"/>
              <a:buChar char="►"/>
              <a:defRPr/>
            </a:lvl4pPr>
            <a:lvl5pPr marL="2286000" lvl="4" indent="-298450" algn="l">
              <a:lnSpc>
                <a:spcPct val="100000"/>
              </a:lnSpc>
              <a:spcBef>
                <a:spcPts val="800"/>
              </a:spcBef>
              <a:spcAft>
                <a:spcPts val="0"/>
              </a:spcAft>
              <a:buSzPts val="1100"/>
              <a:buChar char="►"/>
              <a:defRPr/>
            </a:lvl5pPr>
            <a:lvl6pPr marL="2743200" lvl="5" indent="-298450" algn="l">
              <a:lnSpc>
                <a:spcPct val="100000"/>
              </a:lnSpc>
              <a:spcBef>
                <a:spcPts val="800"/>
              </a:spcBef>
              <a:spcAft>
                <a:spcPts val="0"/>
              </a:spcAft>
              <a:buSzPts val="1100"/>
              <a:buChar char="►"/>
              <a:defRPr/>
            </a:lvl6pPr>
            <a:lvl7pPr marL="3200400" lvl="6" indent="-298450" algn="l">
              <a:lnSpc>
                <a:spcPct val="100000"/>
              </a:lnSpc>
              <a:spcBef>
                <a:spcPts val="800"/>
              </a:spcBef>
              <a:spcAft>
                <a:spcPts val="0"/>
              </a:spcAft>
              <a:buSzPts val="1100"/>
              <a:buChar char="►"/>
              <a:defRPr/>
            </a:lvl7pPr>
            <a:lvl8pPr marL="3657600" lvl="7" indent="-298450" algn="l">
              <a:lnSpc>
                <a:spcPct val="100000"/>
              </a:lnSpc>
              <a:spcBef>
                <a:spcPts val="800"/>
              </a:spcBef>
              <a:spcAft>
                <a:spcPts val="0"/>
              </a:spcAft>
              <a:buSzPts val="1100"/>
              <a:buChar char="►"/>
              <a:defRPr/>
            </a:lvl8pPr>
            <a:lvl9pPr marL="4114800" lvl="8" indent="-298450" algn="l">
              <a:lnSpc>
                <a:spcPct val="100000"/>
              </a:lnSpc>
              <a:spcBef>
                <a:spcPts val="800"/>
              </a:spcBef>
              <a:spcAft>
                <a:spcPts val="0"/>
              </a:spcAft>
              <a:buSzPts val="1100"/>
              <a:buChar char="►"/>
              <a:defRPr/>
            </a:lvl9pPr>
          </a:lstStyle>
          <a:p>
            <a:endParaRPr/>
          </a:p>
        </p:txBody>
      </p:sp>
      <p:sp>
        <p:nvSpPr>
          <p:cNvPr id="139" name="Google Shape;139;p20"/>
          <p:cNvSpPr txBox="1">
            <a:spLocks noGrp="1"/>
          </p:cNvSpPr>
          <p:nvPr>
            <p:ph type="body" idx="3"/>
          </p:nvPr>
        </p:nvSpPr>
        <p:spPr>
          <a:xfrm>
            <a:off x="4656534" y="1952625"/>
            <a:ext cx="3618869" cy="432197"/>
          </a:xfrm>
          <a:prstGeom prst="rect">
            <a:avLst/>
          </a:prstGeom>
          <a:noFill/>
          <a:ln>
            <a:noFill/>
          </a:ln>
        </p:spPr>
        <p:txBody>
          <a:bodyPr spcFirstLastPara="1" wrap="square" lIns="68575" tIns="34275" rIns="68575" bIns="34275" anchor="b" anchorCtr="0">
            <a:noAutofit/>
          </a:bodyPr>
          <a:lstStyle>
            <a:lvl1pPr marL="457200" lvl="0" indent="-228600" algn="l">
              <a:lnSpc>
                <a:spcPct val="100000"/>
              </a:lnSpc>
              <a:spcBef>
                <a:spcPts val="800"/>
              </a:spcBef>
              <a:spcAft>
                <a:spcPts val="0"/>
              </a:spcAft>
              <a:buSzPts val="1400"/>
              <a:buNone/>
              <a:defRPr sz="1800" b="0">
                <a:solidFill>
                  <a:schemeClr val="accent1"/>
                </a:solidFill>
              </a:defRPr>
            </a:lvl1pPr>
            <a:lvl2pPr marL="914400" lvl="1" indent="-228600" algn="l">
              <a:lnSpc>
                <a:spcPct val="100000"/>
              </a:lnSpc>
              <a:spcBef>
                <a:spcPts val="800"/>
              </a:spcBef>
              <a:spcAft>
                <a:spcPts val="0"/>
              </a:spcAft>
              <a:buSzPts val="1200"/>
              <a:buNone/>
              <a:defRPr sz="1500" b="1"/>
            </a:lvl2pPr>
            <a:lvl3pPr marL="1371600" lvl="2" indent="-228600" algn="l">
              <a:lnSpc>
                <a:spcPct val="100000"/>
              </a:lnSpc>
              <a:spcBef>
                <a:spcPts val="800"/>
              </a:spcBef>
              <a:spcAft>
                <a:spcPts val="0"/>
              </a:spcAft>
              <a:buSzPts val="1100"/>
              <a:buNone/>
              <a:defRPr sz="1400" b="1"/>
            </a:lvl3pPr>
            <a:lvl4pPr marL="1828800" lvl="3" indent="-228600" algn="l">
              <a:lnSpc>
                <a:spcPct val="100000"/>
              </a:lnSpc>
              <a:spcBef>
                <a:spcPts val="800"/>
              </a:spcBef>
              <a:spcAft>
                <a:spcPts val="0"/>
              </a:spcAft>
              <a:buSzPts val="1000"/>
              <a:buNone/>
              <a:defRPr sz="1200" b="1"/>
            </a:lvl4pPr>
            <a:lvl5pPr marL="2286000" lvl="4" indent="-228600" algn="l">
              <a:lnSpc>
                <a:spcPct val="100000"/>
              </a:lnSpc>
              <a:spcBef>
                <a:spcPts val="800"/>
              </a:spcBef>
              <a:spcAft>
                <a:spcPts val="0"/>
              </a:spcAft>
              <a:buSzPts val="1000"/>
              <a:buNone/>
              <a:defRPr sz="1200" b="1"/>
            </a:lvl5pPr>
            <a:lvl6pPr marL="2743200" lvl="5" indent="-228600" algn="l">
              <a:lnSpc>
                <a:spcPct val="100000"/>
              </a:lnSpc>
              <a:spcBef>
                <a:spcPts val="800"/>
              </a:spcBef>
              <a:spcAft>
                <a:spcPts val="0"/>
              </a:spcAft>
              <a:buSzPts val="1000"/>
              <a:buNone/>
              <a:defRPr sz="1200" b="1"/>
            </a:lvl6pPr>
            <a:lvl7pPr marL="3200400" lvl="6" indent="-228600" algn="l">
              <a:lnSpc>
                <a:spcPct val="100000"/>
              </a:lnSpc>
              <a:spcBef>
                <a:spcPts val="800"/>
              </a:spcBef>
              <a:spcAft>
                <a:spcPts val="0"/>
              </a:spcAft>
              <a:buSzPts val="1000"/>
              <a:buNone/>
              <a:defRPr sz="1200" b="1"/>
            </a:lvl7pPr>
            <a:lvl8pPr marL="3657600" lvl="7" indent="-228600" algn="l">
              <a:lnSpc>
                <a:spcPct val="100000"/>
              </a:lnSpc>
              <a:spcBef>
                <a:spcPts val="800"/>
              </a:spcBef>
              <a:spcAft>
                <a:spcPts val="0"/>
              </a:spcAft>
              <a:buSzPts val="1000"/>
              <a:buNone/>
              <a:defRPr sz="1200" b="1"/>
            </a:lvl8pPr>
            <a:lvl9pPr marL="4114800" lvl="8" indent="-228600" algn="l">
              <a:lnSpc>
                <a:spcPct val="100000"/>
              </a:lnSpc>
              <a:spcBef>
                <a:spcPts val="800"/>
              </a:spcBef>
              <a:spcAft>
                <a:spcPts val="0"/>
              </a:spcAft>
              <a:buSzPts val="1000"/>
              <a:buNone/>
              <a:defRPr sz="1200" b="1"/>
            </a:lvl9pPr>
          </a:lstStyle>
          <a:p>
            <a:endParaRPr/>
          </a:p>
        </p:txBody>
      </p:sp>
      <p:sp>
        <p:nvSpPr>
          <p:cNvPr id="140" name="Google Shape;140;p20"/>
          <p:cNvSpPr txBox="1">
            <a:spLocks noGrp="1"/>
          </p:cNvSpPr>
          <p:nvPr>
            <p:ph type="body" idx="4"/>
          </p:nvPr>
        </p:nvSpPr>
        <p:spPr>
          <a:xfrm>
            <a:off x="4656533" y="2384822"/>
            <a:ext cx="3618869" cy="2130029"/>
          </a:xfrm>
          <a:prstGeom prst="rect">
            <a:avLst/>
          </a:prstGeom>
          <a:noFill/>
          <a:ln>
            <a:noFill/>
          </a:ln>
        </p:spPr>
        <p:txBody>
          <a:bodyPr spcFirstLastPara="1" wrap="square" lIns="68575" tIns="34275" rIns="68575" bIns="34275" anchor="t" anchorCtr="0">
            <a:normAutofit/>
          </a:bodyPr>
          <a:lstStyle>
            <a:lvl1pPr marL="457200" lvl="0" indent="-298450" algn="l">
              <a:lnSpc>
                <a:spcPct val="100000"/>
              </a:lnSpc>
              <a:spcBef>
                <a:spcPts val="800"/>
              </a:spcBef>
              <a:spcAft>
                <a:spcPts val="0"/>
              </a:spcAft>
              <a:buSzPts val="1100"/>
              <a:buChar char="►"/>
              <a:defRPr/>
            </a:lvl1pPr>
            <a:lvl2pPr marL="914400" lvl="1" indent="-298450" algn="l">
              <a:lnSpc>
                <a:spcPct val="100000"/>
              </a:lnSpc>
              <a:spcBef>
                <a:spcPts val="800"/>
              </a:spcBef>
              <a:spcAft>
                <a:spcPts val="0"/>
              </a:spcAft>
              <a:buSzPts val="1100"/>
              <a:buChar char="►"/>
              <a:defRPr/>
            </a:lvl2pPr>
            <a:lvl3pPr marL="1371600" lvl="2" indent="-298450" algn="l">
              <a:lnSpc>
                <a:spcPct val="100000"/>
              </a:lnSpc>
              <a:spcBef>
                <a:spcPts val="800"/>
              </a:spcBef>
              <a:spcAft>
                <a:spcPts val="0"/>
              </a:spcAft>
              <a:buSzPts val="1100"/>
              <a:buChar char="►"/>
              <a:defRPr/>
            </a:lvl3pPr>
            <a:lvl4pPr marL="1828800" lvl="3" indent="-298450" algn="l">
              <a:lnSpc>
                <a:spcPct val="100000"/>
              </a:lnSpc>
              <a:spcBef>
                <a:spcPts val="800"/>
              </a:spcBef>
              <a:spcAft>
                <a:spcPts val="0"/>
              </a:spcAft>
              <a:buSzPts val="1100"/>
              <a:buChar char="►"/>
              <a:defRPr/>
            </a:lvl4pPr>
            <a:lvl5pPr marL="2286000" lvl="4" indent="-298450" algn="l">
              <a:lnSpc>
                <a:spcPct val="100000"/>
              </a:lnSpc>
              <a:spcBef>
                <a:spcPts val="800"/>
              </a:spcBef>
              <a:spcAft>
                <a:spcPts val="0"/>
              </a:spcAft>
              <a:buSzPts val="1100"/>
              <a:buChar char="►"/>
              <a:defRPr/>
            </a:lvl5pPr>
            <a:lvl6pPr marL="2743200" lvl="5" indent="-298450" algn="l">
              <a:lnSpc>
                <a:spcPct val="100000"/>
              </a:lnSpc>
              <a:spcBef>
                <a:spcPts val="800"/>
              </a:spcBef>
              <a:spcAft>
                <a:spcPts val="0"/>
              </a:spcAft>
              <a:buSzPts val="1100"/>
              <a:buChar char="►"/>
              <a:defRPr/>
            </a:lvl6pPr>
            <a:lvl7pPr marL="3200400" lvl="6" indent="-298450" algn="l">
              <a:lnSpc>
                <a:spcPct val="100000"/>
              </a:lnSpc>
              <a:spcBef>
                <a:spcPts val="800"/>
              </a:spcBef>
              <a:spcAft>
                <a:spcPts val="0"/>
              </a:spcAft>
              <a:buSzPts val="1100"/>
              <a:buChar char="►"/>
              <a:defRPr/>
            </a:lvl7pPr>
            <a:lvl8pPr marL="3657600" lvl="7" indent="-298450" algn="l">
              <a:lnSpc>
                <a:spcPct val="100000"/>
              </a:lnSpc>
              <a:spcBef>
                <a:spcPts val="800"/>
              </a:spcBef>
              <a:spcAft>
                <a:spcPts val="0"/>
              </a:spcAft>
              <a:buSzPts val="1100"/>
              <a:buChar char="►"/>
              <a:defRPr/>
            </a:lvl8pPr>
            <a:lvl9pPr marL="4114800" lvl="8" indent="-298450" algn="l">
              <a:lnSpc>
                <a:spcPct val="100000"/>
              </a:lnSpc>
              <a:spcBef>
                <a:spcPts val="800"/>
              </a:spcBef>
              <a:spcAft>
                <a:spcPts val="0"/>
              </a:spcAft>
              <a:buSzPts val="1100"/>
              <a:buChar char="►"/>
              <a:defRPr/>
            </a:lvl9pPr>
          </a:lstStyle>
          <a:p>
            <a:endParaRPr/>
          </a:p>
        </p:txBody>
      </p:sp>
      <p:sp>
        <p:nvSpPr>
          <p:cNvPr id="141" name="Google Shape;141;p20"/>
          <p:cNvSpPr txBox="1">
            <a:spLocks noGrp="1"/>
          </p:cNvSpPr>
          <p:nvPr>
            <p:ph type="dt" idx="10"/>
          </p:nvPr>
        </p:nvSpPr>
        <p:spPr>
          <a:xfrm>
            <a:off x="7988204" y="4795546"/>
            <a:ext cx="742949" cy="228599"/>
          </a:xfrm>
          <a:prstGeom prst="rect">
            <a:avLst/>
          </a:prstGeom>
          <a:noFill/>
          <a:ln>
            <a:noFill/>
          </a:ln>
        </p:spPr>
        <p:txBody>
          <a:bodyPr spcFirstLastPara="1" wrap="square" lIns="68575" tIns="34275" rIns="68575" bIns="34275" anchor="t"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2" name="Google Shape;142;p20"/>
          <p:cNvSpPr txBox="1">
            <a:spLocks noGrp="1"/>
          </p:cNvSpPr>
          <p:nvPr>
            <p:ph type="ftr" idx="11"/>
          </p:nvPr>
        </p:nvSpPr>
        <p:spPr>
          <a:xfrm>
            <a:off x="396269" y="4793878"/>
            <a:ext cx="2894846" cy="228601"/>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3" name="Google Shape;143;p20"/>
          <p:cNvSpPr txBox="1">
            <a:spLocks noGrp="1"/>
          </p:cNvSpPr>
          <p:nvPr>
            <p:ph type="sldNum" idx="12"/>
          </p:nvPr>
        </p:nvSpPr>
        <p:spPr>
          <a:xfrm>
            <a:off x="7764405" y="221797"/>
            <a:ext cx="628649" cy="575765"/>
          </a:xfrm>
          <a:prstGeom prst="rect">
            <a:avLst/>
          </a:prstGeom>
          <a:noFill/>
          <a:ln>
            <a:noFill/>
          </a:ln>
        </p:spPr>
        <p:txBody>
          <a:bodyPr spcFirstLastPara="1" wrap="square" lIns="68575" tIns="34275" rIns="68575" bIns="34275" anchor="b" anchorCtr="0">
            <a:noAutofit/>
          </a:bodyPr>
          <a:lstStyle>
            <a:lvl1pPr marL="0" marR="0" lvl="0"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4"/>
        <p:cNvGrpSpPr/>
        <p:nvPr/>
      </p:nvGrpSpPr>
      <p:grpSpPr>
        <a:xfrm>
          <a:off x="0" y="0"/>
          <a:ext cx="0" cy="0"/>
          <a:chOff x="0" y="0"/>
          <a:chExt cx="0" cy="0"/>
        </a:xfrm>
      </p:grpSpPr>
      <p:sp>
        <p:nvSpPr>
          <p:cNvPr id="145" name="Google Shape;145;p21"/>
          <p:cNvSpPr txBox="1">
            <a:spLocks noGrp="1"/>
          </p:cNvSpPr>
          <p:nvPr>
            <p:ph type="title"/>
          </p:nvPr>
        </p:nvSpPr>
        <p:spPr>
          <a:xfrm>
            <a:off x="866215" y="730251"/>
            <a:ext cx="6571060" cy="530223"/>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6" name="Google Shape;146;p21"/>
          <p:cNvSpPr txBox="1">
            <a:spLocks noGrp="1"/>
          </p:cNvSpPr>
          <p:nvPr>
            <p:ph type="dt" idx="10"/>
          </p:nvPr>
        </p:nvSpPr>
        <p:spPr>
          <a:xfrm>
            <a:off x="7988204" y="4795546"/>
            <a:ext cx="742949" cy="228599"/>
          </a:xfrm>
          <a:prstGeom prst="rect">
            <a:avLst/>
          </a:prstGeom>
          <a:noFill/>
          <a:ln>
            <a:noFill/>
          </a:ln>
        </p:spPr>
        <p:txBody>
          <a:bodyPr spcFirstLastPara="1" wrap="square" lIns="68575" tIns="34275" rIns="68575" bIns="34275" anchor="t"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7" name="Google Shape;147;p21"/>
          <p:cNvSpPr txBox="1">
            <a:spLocks noGrp="1"/>
          </p:cNvSpPr>
          <p:nvPr>
            <p:ph type="ftr" idx="11"/>
          </p:nvPr>
        </p:nvSpPr>
        <p:spPr>
          <a:xfrm>
            <a:off x="396269" y="4793878"/>
            <a:ext cx="2894846" cy="228601"/>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8" name="Google Shape;148;p21"/>
          <p:cNvSpPr txBox="1">
            <a:spLocks noGrp="1"/>
          </p:cNvSpPr>
          <p:nvPr>
            <p:ph type="sldNum" idx="12"/>
          </p:nvPr>
        </p:nvSpPr>
        <p:spPr>
          <a:xfrm>
            <a:off x="7764405" y="221797"/>
            <a:ext cx="628649" cy="575765"/>
          </a:xfrm>
          <a:prstGeom prst="rect">
            <a:avLst/>
          </a:prstGeom>
          <a:noFill/>
          <a:ln>
            <a:noFill/>
          </a:ln>
        </p:spPr>
        <p:txBody>
          <a:bodyPr spcFirstLastPara="1" wrap="square" lIns="68575" tIns="34275" rIns="68575" bIns="34275" anchor="b" anchorCtr="0">
            <a:noAutofit/>
          </a:bodyPr>
          <a:lstStyle>
            <a:lvl1pPr marL="0" marR="0" lvl="0"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149"/>
        <p:cNvGrpSpPr/>
        <p:nvPr/>
      </p:nvGrpSpPr>
      <p:grpSpPr>
        <a:xfrm>
          <a:off x="0" y="0"/>
          <a:ext cx="0" cy="0"/>
          <a:chOff x="0" y="0"/>
          <a:chExt cx="0" cy="0"/>
        </a:xfrm>
      </p:grpSpPr>
      <p:grpSp>
        <p:nvGrpSpPr>
          <p:cNvPr id="150" name="Google Shape;150;p22"/>
          <p:cNvGrpSpPr/>
          <p:nvPr/>
        </p:nvGrpSpPr>
        <p:grpSpPr>
          <a:xfrm>
            <a:off x="0" y="-1780"/>
            <a:ext cx="9144000" cy="5150270"/>
            <a:chOff x="0" y="-2373"/>
            <a:chExt cx="12192000" cy="6867027"/>
          </a:xfrm>
        </p:grpSpPr>
        <p:sp>
          <p:nvSpPr>
            <p:cNvPr id="151" name="Google Shape;151;p22"/>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22"/>
            <p:cNvSpPr/>
            <p:nvPr/>
          </p:nvSpPr>
          <p:spPr>
            <a:xfrm>
              <a:off x="3220" y="2667000"/>
              <a:ext cx="4191000" cy="4191000"/>
            </a:xfrm>
            <a:prstGeom prst="ellipse">
              <a:avLst/>
            </a:prstGeom>
            <a:gradFill>
              <a:gsLst>
                <a:gs pos="0">
                  <a:srgbClr val="F7F7F7">
                    <a:alpha val="10588"/>
                  </a:srgbClr>
                </a:gs>
                <a:gs pos="36000">
                  <a:srgbClr val="F7F7F7">
                    <a:alpha val="9411"/>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22"/>
            <p:cNvSpPr/>
            <p:nvPr/>
          </p:nvSpPr>
          <p:spPr>
            <a:xfrm>
              <a:off x="1750" y="2895600"/>
              <a:ext cx="2362200" cy="2362200"/>
            </a:xfrm>
            <a:prstGeom prst="ellipse">
              <a:avLst/>
            </a:prstGeom>
            <a:gradFill>
              <a:gsLst>
                <a:gs pos="0">
                  <a:srgbClr val="F7F7F7">
                    <a:alpha val="7450"/>
                  </a:srgbClr>
                </a:gs>
                <a:gs pos="36000">
                  <a:srgbClr val="F7F7F7">
                    <a:alpha val="7450"/>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22"/>
            <p:cNvSpPr/>
            <p:nvPr/>
          </p:nvSpPr>
          <p:spPr>
            <a:xfrm>
              <a:off x="8609012" y="1676400"/>
              <a:ext cx="2819400" cy="2819400"/>
            </a:xfrm>
            <a:prstGeom prst="ellipse">
              <a:avLst/>
            </a:prstGeom>
            <a:gradFill>
              <a:gsLst>
                <a:gs pos="0">
                  <a:srgbClr val="F7F7F7">
                    <a:alpha val="6274"/>
                  </a:srgbClr>
                </a:gs>
                <a:gs pos="36000">
                  <a:srgbClr val="F7F7F7">
                    <a:alpha val="5490"/>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22"/>
            <p:cNvSpPr/>
            <p:nvPr/>
          </p:nvSpPr>
          <p:spPr>
            <a:xfrm>
              <a:off x="7999412" y="-2373"/>
              <a:ext cx="1600200" cy="1600200"/>
            </a:xfrm>
            <a:prstGeom prst="ellipse">
              <a:avLst/>
            </a:prstGeom>
            <a:gradFill>
              <a:gsLst>
                <a:gs pos="0">
                  <a:srgbClr val="F7F7F7">
                    <a:alpha val="13333"/>
                  </a:srgbClr>
                </a:gs>
                <a:gs pos="36000">
                  <a:srgbClr val="F7F7F7">
                    <a:alpha val="6274"/>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22"/>
            <p:cNvSpPr/>
            <p:nvPr/>
          </p:nvSpPr>
          <p:spPr>
            <a:xfrm>
              <a:off x="8609012" y="5874054"/>
              <a:ext cx="990600" cy="990600"/>
            </a:xfrm>
            <a:prstGeom prst="ellipse">
              <a:avLst/>
            </a:prstGeom>
            <a:gradFill>
              <a:gsLst>
                <a:gs pos="0">
                  <a:srgbClr val="F7F7F7">
                    <a:alpha val="13333"/>
                  </a:srgbClr>
                </a:gs>
                <a:gs pos="36000">
                  <a:srgbClr val="F7F7F7">
                    <a:alpha val="6274"/>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22"/>
            <p:cNvSpPr/>
            <p:nvPr/>
          </p:nvSpPr>
          <p:spPr>
            <a:xfrm>
              <a:off x="5713412" y="402165"/>
              <a:ext cx="6055253" cy="6053670"/>
            </a:xfrm>
            <a:prstGeom prst="rect">
              <a:avLst/>
            </a:prstGeom>
            <a:solidFill>
              <a:schemeClr val="l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22"/>
            <p:cNvSpPr/>
            <p:nvPr/>
          </p:nvSpPr>
          <p:spPr>
            <a:xfrm rot="-5677511">
              <a:off x="3140485" y="1826078"/>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22"/>
            <p:cNvSpPr/>
            <p:nvPr/>
          </p:nvSpPr>
          <p:spPr>
            <a:xfrm rot="-5400000">
              <a:off x="2229377"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60" name="Google Shape;160;p22"/>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61" name="Google Shape;161;p22"/>
          <p:cNvSpPr txBox="1">
            <a:spLocks noGrp="1"/>
          </p:cNvSpPr>
          <p:nvPr>
            <p:ph type="title"/>
          </p:nvPr>
        </p:nvSpPr>
        <p:spPr>
          <a:xfrm>
            <a:off x="866215" y="971550"/>
            <a:ext cx="2094869" cy="1200150"/>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Clr>
                <a:schemeClr val="lt2"/>
              </a:buClr>
              <a:buSzPts val="1800"/>
              <a:buFont typeface="Century Gothic"/>
              <a:buNone/>
              <a:defRPr sz="1800" b="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2" name="Google Shape;162;p22"/>
          <p:cNvSpPr txBox="1">
            <a:spLocks noGrp="1"/>
          </p:cNvSpPr>
          <p:nvPr>
            <p:ph type="body" idx="1"/>
          </p:nvPr>
        </p:nvSpPr>
        <p:spPr>
          <a:xfrm>
            <a:off x="4335860" y="1085850"/>
            <a:ext cx="3892549" cy="3429000"/>
          </a:xfrm>
          <a:prstGeom prst="rect">
            <a:avLst/>
          </a:prstGeom>
          <a:noFill/>
          <a:ln>
            <a:noFill/>
          </a:ln>
        </p:spPr>
        <p:txBody>
          <a:bodyPr spcFirstLastPara="1" wrap="square" lIns="68575" tIns="34275" rIns="68575" bIns="34275" anchor="ctr" anchorCtr="0">
            <a:normAutofit/>
          </a:bodyPr>
          <a:lstStyle>
            <a:lvl1pPr marL="457200" lvl="0" indent="-298450" algn="l">
              <a:lnSpc>
                <a:spcPct val="100000"/>
              </a:lnSpc>
              <a:spcBef>
                <a:spcPts val="800"/>
              </a:spcBef>
              <a:spcAft>
                <a:spcPts val="0"/>
              </a:spcAft>
              <a:buSzPts val="1100"/>
              <a:buChar char="►"/>
              <a:defRPr/>
            </a:lvl1pPr>
            <a:lvl2pPr marL="914400" lvl="1" indent="-298450" algn="l">
              <a:lnSpc>
                <a:spcPct val="100000"/>
              </a:lnSpc>
              <a:spcBef>
                <a:spcPts val="800"/>
              </a:spcBef>
              <a:spcAft>
                <a:spcPts val="0"/>
              </a:spcAft>
              <a:buSzPts val="1100"/>
              <a:buChar char="►"/>
              <a:defRPr/>
            </a:lvl2pPr>
            <a:lvl3pPr marL="1371600" lvl="2" indent="-298450" algn="l">
              <a:lnSpc>
                <a:spcPct val="100000"/>
              </a:lnSpc>
              <a:spcBef>
                <a:spcPts val="800"/>
              </a:spcBef>
              <a:spcAft>
                <a:spcPts val="0"/>
              </a:spcAft>
              <a:buSzPts val="1100"/>
              <a:buChar char="►"/>
              <a:defRPr/>
            </a:lvl3pPr>
            <a:lvl4pPr marL="1828800" lvl="3" indent="-298450" algn="l">
              <a:lnSpc>
                <a:spcPct val="100000"/>
              </a:lnSpc>
              <a:spcBef>
                <a:spcPts val="800"/>
              </a:spcBef>
              <a:spcAft>
                <a:spcPts val="0"/>
              </a:spcAft>
              <a:buSzPts val="1100"/>
              <a:buChar char="►"/>
              <a:defRPr/>
            </a:lvl4pPr>
            <a:lvl5pPr marL="2286000" lvl="4" indent="-298450" algn="l">
              <a:lnSpc>
                <a:spcPct val="100000"/>
              </a:lnSpc>
              <a:spcBef>
                <a:spcPts val="800"/>
              </a:spcBef>
              <a:spcAft>
                <a:spcPts val="0"/>
              </a:spcAft>
              <a:buSzPts val="1100"/>
              <a:buChar char="►"/>
              <a:defRPr/>
            </a:lvl5pPr>
            <a:lvl6pPr marL="2743200" lvl="5" indent="-298450" algn="l">
              <a:lnSpc>
                <a:spcPct val="100000"/>
              </a:lnSpc>
              <a:spcBef>
                <a:spcPts val="800"/>
              </a:spcBef>
              <a:spcAft>
                <a:spcPts val="0"/>
              </a:spcAft>
              <a:buSzPts val="1100"/>
              <a:buChar char="►"/>
              <a:defRPr/>
            </a:lvl6pPr>
            <a:lvl7pPr marL="3200400" lvl="6" indent="-298450" algn="l">
              <a:lnSpc>
                <a:spcPct val="100000"/>
              </a:lnSpc>
              <a:spcBef>
                <a:spcPts val="800"/>
              </a:spcBef>
              <a:spcAft>
                <a:spcPts val="0"/>
              </a:spcAft>
              <a:buSzPts val="1100"/>
              <a:buChar char="►"/>
              <a:defRPr/>
            </a:lvl7pPr>
            <a:lvl8pPr marL="3657600" lvl="7" indent="-298450" algn="l">
              <a:lnSpc>
                <a:spcPct val="100000"/>
              </a:lnSpc>
              <a:spcBef>
                <a:spcPts val="800"/>
              </a:spcBef>
              <a:spcAft>
                <a:spcPts val="0"/>
              </a:spcAft>
              <a:buSzPts val="1100"/>
              <a:buChar char="►"/>
              <a:defRPr/>
            </a:lvl8pPr>
            <a:lvl9pPr marL="4114800" lvl="8" indent="-298450" algn="l">
              <a:lnSpc>
                <a:spcPct val="100000"/>
              </a:lnSpc>
              <a:spcBef>
                <a:spcPts val="800"/>
              </a:spcBef>
              <a:spcAft>
                <a:spcPts val="0"/>
              </a:spcAft>
              <a:buSzPts val="1100"/>
              <a:buChar char="►"/>
              <a:defRPr/>
            </a:lvl9pPr>
          </a:lstStyle>
          <a:p>
            <a:endParaRPr/>
          </a:p>
        </p:txBody>
      </p:sp>
      <p:sp>
        <p:nvSpPr>
          <p:cNvPr id="163" name="Google Shape;163;p22"/>
          <p:cNvSpPr txBox="1">
            <a:spLocks noGrp="1"/>
          </p:cNvSpPr>
          <p:nvPr>
            <p:ph type="body" idx="2"/>
          </p:nvPr>
        </p:nvSpPr>
        <p:spPr>
          <a:xfrm>
            <a:off x="866216" y="2171700"/>
            <a:ext cx="2094869" cy="2346959"/>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800"/>
              </a:spcBef>
              <a:spcAft>
                <a:spcPts val="0"/>
              </a:spcAft>
              <a:buSzPts val="800"/>
              <a:buNone/>
              <a:defRPr sz="1100">
                <a:solidFill>
                  <a:schemeClr val="accent1"/>
                </a:solidFill>
              </a:defRPr>
            </a:lvl1pPr>
            <a:lvl2pPr marL="914400" lvl="1" indent="-228600" algn="l">
              <a:lnSpc>
                <a:spcPct val="100000"/>
              </a:lnSpc>
              <a:spcBef>
                <a:spcPts val="800"/>
              </a:spcBef>
              <a:spcAft>
                <a:spcPts val="0"/>
              </a:spcAft>
              <a:buSzPts val="700"/>
              <a:buNone/>
              <a:defRPr sz="900"/>
            </a:lvl2pPr>
            <a:lvl3pPr marL="1371600" lvl="2" indent="-228600" algn="l">
              <a:lnSpc>
                <a:spcPct val="100000"/>
              </a:lnSpc>
              <a:spcBef>
                <a:spcPts val="800"/>
              </a:spcBef>
              <a:spcAft>
                <a:spcPts val="0"/>
              </a:spcAft>
              <a:buSzPts val="600"/>
              <a:buNone/>
              <a:defRPr sz="800"/>
            </a:lvl3pPr>
            <a:lvl4pPr marL="1828800" lvl="3" indent="-228600" algn="l">
              <a:lnSpc>
                <a:spcPct val="100000"/>
              </a:lnSpc>
              <a:spcBef>
                <a:spcPts val="800"/>
              </a:spcBef>
              <a:spcAft>
                <a:spcPts val="0"/>
              </a:spcAft>
              <a:buSzPts val="500"/>
              <a:buNone/>
              <a:defRPr sz="700"/>
            </a:lvl4pPr>
            <a:lvl5pPr marL="2286000" lvl="4" indent="-228600" algn="l">
              <a:lnSpc>
                <a:spcPct val="100000"/>
              </a:lnSpc>
              <a:spcBef>
                <a:spcPts val="800"/>
              </a:spcBef>
              <a:spcAft>
                <a:spcPts val="0"/>
              </a:spcAft>
              <a:buSzPts val="500"/>
              <a:buNone/>
              <a:defRPr sz="700"/>
            </a:lvl5pPr>
            <a:lvl6pPr marL="2743200" lvl="5" indent="-228600" algn="l">
              <a:lnSpc>
                <a:spcPct val="100000"/>
              </a:lnSpc>
              <a:spcBef>
                <a:spcPts val="800"/>
              </a:spcBef>
              <a:spcAft>
                <a:spcPts val="0"/>
              </a:spcAft>
              <a:buSzPts val="500"/>
              <a:buNone/>
              <a:defRPr sz="700"/>
            </a:lvl6pPr>
            <a:lvl7pPr marL="3200400" lvl="6" indent="-228600" algn="l">
              <a:lnSpc>
                <a:spcPct val="100000"/>
              </a:lnSpc>
              <a:spcBef>
                <a:spcPts val="800"/>
              </a:spcBef>
              <a:spcAft>
                <a:spcPts val="0"/>
              </a:spcAft>
              <a:buSzPts val="500"/>
              <a:buNone/>
              <a:defRPr sz="700"/>
            </a:lvl7pPr>
            <a:lvl8pPr marL="3657600" lvl="7" indent="-228600" algn="l">
              <a:lnSpc>
                <a:spcPct val="100000"/>
              </a:lnSpc>
              <a:spcBef>
                <a:spcPts val="800"/>
              </a:spcBef>
              <a:spcAft>
                <a:spcPts val="0"/>
              </a:spcAft>
              <a:buSzPts val="500"/>
              <a:buNone/>
              <a:defRPr sz="700"/>
            </a:lvl8pPr>
            <a:lvl9pPr marL="4114800" lvl="8" indent="-228600" algn="l">
              <a:lnSpc>
                <a:spcPct val="100000"/>
              </a:lnSpc>
              <a:spcBef>
                <a:spcPts val="800"/>
              </a:spcBef>
              <a:spcAft>
                <a:spcPts val="0"/>
              </a:spcAft>
              <a:buSzPts val="500"/>
              <a:buNone/>
              <a:defRPr sz="700"/>
            </a:lvl9pPr>
          </a:lstStyle>
          <a:p>
            <a:endParaRPr/>
          </a:p>
        </p:txBody>
      </p:sp>
      <p:sp>
        <p:nvSpPr>
          <p:cNvPr id="164" name="Google Shape;164;p22"/>
          <p:cNvSpPr txBox="1">
            <a:spLocks noGrp="1"/>
          </p:cNvSpPr>
          <p:nvPr>
            <p:ph type="dt" idx="10"/>
          </p:nvPr>
        </p:nvSpPr>
        <p:spPr>
          <a:xfrm>
            <a:off x="7988204" y="4795546"/>
            <a:ext cx="742949" cy="228599"/>
          </a:xfrm>
          <a:prstGeom prst="rect">
            <a:avLst/>
          </a:prstGeom>
          <a:noFill/>
          <a:ln>
            <a:noFill/>
          </a:ln>
        </p:spPr>
        <p:txBody>
          <a:bodyPr spcFirstLastPara="1" wrap="square" lIns="68575" tIns="34275" rIns="68575" bIns="34275" anchor="t"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5" name="Google Shape;165;p22"/>
          <p:cNvSpPr txBox="1">
            <a:spLocks noGrp="1"/>
          </p:cNvSpPr>
          <p:nvPr>
            <p:ph type="ftr" idx="11"/>
          </p:nvPr>
        </p:nvSpPr>
        <p:spPr>
          <a:xfrm>
            <a:off x="396269" y="4793878"/>
            <a:ext cx="2894846" cy="228601"/>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6" name="Google Shape;166;p22"/>
          <p:cNvSpPr/>
          <p:nvPr/>
        </p:nvSpPr>
        <p:spPr>
          <a:xfrm>
            <a:off x="7828359" y="0"/>
            <a:ext cx="514350" cy="857250"/>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22"/>
          <p:cNvSpPr txBox="1">
            <a:spLocks noGrp="1"/>
          </p:cNvSpPr>
          <p:nvPr>
            <p:ph type="sldNum" idx="12"/>
          </p:nvPr>
        </p:nvSpPr>
        <p:spPr>
          <a:xfrm>
            <a:off x="7764405" y="221797"/>
            <a:ext cx="628649" cy="575765"/>
          </a:xfrm>
          <a:prstGeom prst="rect">
            <a:avLst/>
          </a:prstGeom>
          <a:noFill/>
          <a:ln>
            <a:noFill/>
          </a:ln>
        </p:spPr>
        <p:txBody>
          <a:bodyPr spcFirstLastPara="1" wrap="square" lIns="68575" tIns="34275" rIns="68575" bIns="34275" anchor="b" anchorCtr="0">
            <a:noAutofit/>
          </a:bodyPr>
          <a:lstStyle>
            <a:lvl1pPr marL="0" marR="0" lvl="0"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68"/>
        <p:cNvGrpSpPr/>
        <p:nvPr/>
      </p:nvGrpSpPr>
      <p:grpSpPr>
        <a:xfrm>
          <a:off x="0" y="0"/>
          <a:ext cx="0" cy="0"/>
          <a:chOff x="0" y="0"/>
          <a:chExt cx="0" cy="0"/>
        </a:xfrm>
      </p:grpSpPr>
      <p:grpSp>
        <p:nvGrpSpPr>
          <p:cNvPr id="169" name="Google Shape;169;p23"/>
          <p:cNvGrpSpPr/>
          <p:nvPr/>
        </p:nvGrpSpPr>
        <p:grpSpPr>
          <a:xfrm>
            <a:off x="0" y="-1780"/>
            <a:ext cx="9144000" cy="5150270"/>
            <a:chOff x="0" y="-2373"/>
            <a:chExt cx="12192000" cy="6867027"/>
          </a:xfrm>
        </p:grpSpPr>
        <p:sp>
          <p:nvSpPr>
            <p:cNvPr id="170" name="Google Shape;170;p23"/>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23"/>
            <p:cNvSpPr/>
            <p:nvPr/>
          </p:nvSpPr>
          <p:spPr>
            <a:xfrm>
              <a:off x="3220" y="2667000"/>
              <a:ext cx="4191000" cy="4191000"/>
            </a:xfrm>
            <a:prstGeom prst="ellipse">
              <a:avLst/>
            </a:prstGeom>
            <a:gradFill>
              <a:gsLst>
                <a:gs pos="0">
                  <a:srgbClr val="F7F7F7">
                    <a:alpha val="10588"/>
                  </a:srgbClr>
                </a:gs>
                <a:gs pos="36000">
                  <a:srgbClr val="F7F7F7">
                    <a:alpha val="9411"/>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23"/>
            <p:cNvSpPr/>
            <p:nvPr/>
          </p:nvSpPr>
          <p:spPr>
            <a:xfrm>
              <a:off x="1750" y="2895600"/>
              <a:ext cx="2362200" cy="2362200"/>
            </a:xfrm>
            <a:prstGeom prst="ellipse">
              <a:avLst/>
            </a:prstGeom>
            <a:gradFill>
              <a:gsLst>
                <a:gs pos="0">
                  <a:srgbClr val="F7F7F7">
                    <a:alpha val="7450"/>
                  </a:srgbClr>
                </a:gs>
                <a:gs pos="36000">
                  <a:srgbClr val="F7F7F7">
                    <a:alpha val="7450"/>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23"/>
            <p:cNvSpPr/>
            <p:nvPr/>
          </p:nvSpPr>
          <p:spPr>
            <a:xfrm>
              <a:off x="8609012" y="1676400"/>
              <a:ext cx="2819400" cy="2819400"/>
            </a:xfrm>
            <a:prstGeom prst="ellipse">
              <a:avLst/>
            </a:prstGeom>
            <a:gradFill>
              <a:gsLst>
                <a:gs pos="0">
                  <a:srgbClr val="F7F7F7">
                    <a:alpha val="6274"/>
                  </a:srgbClr>
                </a:gs>
                <a:gs pos="36000">
                  <a:srgbClr val="F7F7F7">
                    <a:alpha val="5490"/>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23"/>
            <p:cNvSpPr/>
            <p:nvPr/>
          </p:nvSpPr>
          <p:spPr>
            <a:xfrm>
              <a:off x="7999412" y="-2373"/>
              <a:ext cx="1600200" cy="1600200"/>
            </a:xfrm>
            <a:prstGeom prst="ellipse">
              <a:avLst/>
            </a:prstGeom>
            <a:gradFill>
              <a:gsLst>
                <a:gs pos="0">
                  <a:srgbClr val="F7F7F7">
                    <a:alpha val="13333"/>
                  </a:srgbClr>
                </a:gs>
                <a:gs pos="36000">
                  <a:srgbClr val="F7F7F7">
                    <a:alpha val="6274"/>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23"/>
            <p:cNvSpPr/>
            <p:nvPr/>
          </p:nvSpPr>
          <p:spPr>
            <a:xfrm>
              <a:off x="8609012" y="5874054"/>
              <a:ext cx="990600" cy="990600"/>
            </a:xfrm>
            <a:prstGeom prst="ellipse">
              <a:avLst/>
            </a:prstGeom>
            <a:gradFill>
              <a:gsLst>
                <a:gs pos="0">
                  <a:srgbClr val="F7F7F7">
                    <a:alpha val="13333"/>
                  </a:srgbClr>
                </a:gs>
                <a:gs pos="36000">
                  <a:srgbClr val="F7F7F7">
                    <a:alpha val="6274"/>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23"/>
            <p:cNvSpPr/>
            <p:nvPr/>
          </p:nvSpPr>
          <p:spPr>
            <a:xfrm>
              <a:off x="6172200" y="402165"/>
              <a:ext cx="5596465" cy="6053670"/>
            </a:xfrm>
            <a:prstGeom prst="rect">
              <a:avLst/>
            </a:prstGeom>
            <a:solidFill>
              <a:schemeClr val="l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23"/>
            <p:cNvSpPr/>
            <p:nvPr/>
          </p:nvSpPr>
          <p:spPr>
            <a:xfrm rot="-5400000">
              <a:off x="3295432"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78" name="Google Shape;178;p23"/>
            <p:cNvSpPr/>
            <p:nvPr/>
          </p:nvSpPr>
          <p:spPr>
            <a:xfrm rot="-5677511">
              <a:off x="4203594" y="1826078"/>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23"/>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80" name="Google Shape;180;p23"/>
          <p:cNvSpPr txBox="1">
            <a:spLocks noGrp="1"/>
          </p:cNvSpPr>
          <p:nvPr>
            <p:ph type="title"/>
          </p:nvPr>
        </p:nvSpPr>
        <p:spPr>
          <a:xfrm>
            <a:off x="865430" y="1269999"/>
            <a:ext cx="2895195" cy="1301751"/>
          </a:xfrm>
          <a:prstGeom prst="rect">
            <a:avLst/>
          </a:prstGeom>
          <a:noFill/>
          <a:ln>
            <a:noFill/>
          </a:ln>
        </p:spPr>
        <p:txBody>
          <a:bodyPr spcFirstLastPara="1" wrap="square" lIns="68575" tIns="34275" rIns="68575" bIns="34275" anchor="b" anchorCtr="0">
            <a:normAutofit/>
          </a:bodyPr>
          <a:lstStyle>
            <a:lvl1pPr lvl="0" algn="l">
              <a:lnSpc>
                <a:spcPct val="100000"/>
              </a:lnSpc>
              <a:spcBef>
                <a:spcPts val="0"/>
              </a:spcBef>
              <a:spcAft>
                <a:spcPts val="0"/>
              </a:spcAft>
              <a:buClr>
                <a:schemeClr val="lt2"/>
              </a:buClr>
              <a:buSzPts val="2700"/>
              <a:buFont typeface="Century Gothic"/>
              <a:buNone/>
              <a:defRPr sz="2700" b="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1" name="Google Shape;181;p23"/>
          <p:cNvSpPr>
            <a:spLocks noGrp="1"/>
          </p:cNvSpPr>
          <p:nvPr>
            <p:ph type="pic" idx="2"/>
          </p:nvPr>
        </p:nvSpPr>
        <p:spPr>
          <a:xfrm>
            <a:off x="4910902" y="857250"/>
            <a:ext cx="2420395" cy="3429000"/>
          </a:xfrm>
          <a:prstGeom prst="roundRect">
            <a:avLst>
              <a:gd name="adj" fmla="val 1858"/>
            </a:avLst>
          </a:prstGeom>
          <a:noFill/>
          <a:ln>
            <a:noFill/>
          </a:ln>
          <a:effectLst>
            <a:outerShdw blurRad="50800" dist="50800" dir="5400000" algn="tl" rotWithShape="0">
              <a:srgbClr val="000000">
                <a:alpha val="42352"/>
              </a:srgbClr>
            </a:outerShdw>
          </a:effectLst>
        </p:spPr>
      </p:sp>
      <p:sp>
        <p:nvSpPr>
          <p:cNvPr id="182" name="Google Shape;182;p23"/>
          <p:cNvSpPr txBox="1">
            <a:spLocks noGrp="1"/>
          </p:cNvSpPr>
          <p:nvPr>
            <p:ph type="body" idx="1"/>
          </p:nvPr>
        </p:nvSpPr>
        <p:spPr>
          <a:xfrm>
            <a:off x="866216" y="2743200"/>
            <a:ext cx="2894409" cy="10287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800"/>
              </a:spcBef>
              <a:spcAft>
                <a:spcPts val="0"/>
              </a:spcAft>
              <a:buSzPts val="800"/>
              <a:buNone/>
              <a:defRPr sz="1100">
                <a:solidFill>
                  <a:schemeClr val="accent1"/>
                </a:solidFill>
              </a:defRPr>
            </a:lvl1pPr>
            <a:lvl2pPr marL="914400" lvl="1" indent="-228600" algn="l">
              <a:lnSpc>
                <a:spcPct val="100000"/>
              </a:lnSpc>
              <a:spcBef>
                <a:spcPts val="800"/>
              </a:spcBef>
              <a:spcAft>
                <a:spcPts val="0"/>
              </a:spcAft>
              <a:buSzPts val="700"/>
              <a:buNone/>
              <a:defRPr sz="900"/>
            </a:lvl2pPr>
            <a:lvl3pPr marL="1371600" lvl="2" indent="-228600" algn="l">
              <a:lnSpc>
                <a:spcPct val="100000"/>
              </a:lnSpc>
              <a:spcBef>
                <a:spcPts val="800"/>
              </a:spcBef>
              <a:spcAft>
                <a:spcPts val="0"/>
              </a:spcAft>
              <a:buSzPts val="600"/>
              <a:buNone/>
              <a:defRPr sz="800"/>
            </a:lvl3pPr>
            <a:lvl4pPr marL="1828800" lvl="3" indent="-228600" algn="l">
              <a:lnSpc>
                <a:spcPct val="100000"/>
              </a:lnSpc>
              <a:spcBef>
                <a:spcPts val="800"/>
              </a:spcBef>
              <a:spcAft>
                <a:spcPts val="0"/>
              </a:spcAft>
              <a:buSzPts val="500"/>
              <a:buNone/>
              <a:defRPr sz="700"/>
            </a:lvl4pPr>
            <a:lvl5pPr marL="2286000" lvl="4" indent="-228600" algn="l">
              <a:lnSpc>
                <a:spcPct val="100000"/>
              </a:lnSpc>
              <a:spcBef>
                <a:spcPts val="800"/>
              </a:spcBef>
              <a:spcAft>
                <a:spcPts val="0"/>
              </a:spcAft>
              <a:buSzPts val="500"/>
              <a:buNone/>
              <a:defRPr sz="700"/>
            </a:lvl5pPr>
            <a:lvl6pPr marL="2743200" lvl="5" indent="-228600" algn="l">
              <a:lnSpc>
                <a:spcPct val="100000"/>
              </a:lnSpc>
              <a:spcBef>
                <a:spcPts val="800"/>
              </a:spcBef>
              <a:spcAft>
                <a:spcPts val="0"/>
              </a:spcAft>
              <a:buSzPts val="500"/>
              <a:buNone/>
              <a:defRPr sz="700"/>
            </a:lvl6pPr>
            <a:lvl7pPr marL="3200400" lvl="6" indent="-228600" algn="l">
              <a:lnSpc>
                <a:spcPct val="100000"/>
              </a:lnSpc>
              <a:spcBef>
                <a:spcPts val="800"/>
              </a:spcBef>
              <a:spcAft>
                <a:spcPts val="0"/>
              </a:spcAft>
              <a:buSzPts val="500"/>
              <a:buNone/>
              <a:defRPr sz="700"/>
            </a:lvl7pPr>
            <a:lvl8pPr marL="3657600" lvl="7" indent="-228600" algn="l">
              <a:lnSpc>
                <a:spcPct val="100000"/>
              </a:lnSpc>
              <a:spcBef>
                <a:spcPts val="800"/>
              </a:spcBef>
              <a:spcAft>
                <a:spcPts val="0"/>
              </a:spcAft>
              <a:buSzPts val="500"/>
              <a:buNone/>
              <a:defRPr sz="700"/>
            </a:lvl8pPr>
            <a:lvl9pPr marL="4114800" lvl="8" indent="-228600" algn="l">
              <a:lnSpc>
                <a:spcPct val="100000"/>
              </a:lnSpc>
              <a:spcBef>
                <a:spcPts val="800"/>
              </a:spcBef>
              <a:spcAft>
                <a:spcPts val="0"/>
              </a:spcAft>
              <a:buSzPts val="500"/>
              <a:buNone/>
              <a:defRPr sz="700"/>
            </a:lvl9pPr>
          </a:lstStyle>
          <a:p>
            <a:endParaRPr/>
          </a:p>
        </p:txBody>
      </p:sp>
      <p:sp>
        <p:nvSpPr>
          <p:cNvPr id="183" name="Google Shape;183;p23"/>
          <p:cNvSpPr txBox="1">
            <a:spLocks noGrp="1"/>
          </p:cNvSpPr>
          <p:nvPr>
            <p:ph type="dt" idx="10"/>
          </p:nvPr>
        </p:nvSpPr>
        <p:spPr>
          <a:xfrm>
            <a:off x="7988204" y="4795546"/>
            <a:ext cx="742949" cy="228599"/>
          </a:xfrm>
          <a:prstGeom prst="rect">
            <a:avLst/>
          </a:prstGeom>
          <a:noFill/>
          <a:ln>
            <a:noFill/>
          </a:ln>
        </p:spPr>
        <p:txBody>
          <a:bodyPr spcFirstLastPara="1" wrap="square" lIns="68575" tIns="34275" rIns="68575" bIns="34275" anchor="t"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4" name="Google Shape;184;p23"/>
          <p:cNvSpPr txBox="1">
            <a:spLocks noGrp="1"/>
          </p:cNvSpPr>
          <p:nvPr>
            <p:ph type="ftr" idx="11"/>
          </p:nvPr>
        </p:nvSpPr>
        <p:spPr>
          <a:xfrm>
            <a:off x="396269" y="4793878"/>
            <a:ext cx="2894846" cy="228601"/>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5" name="Google Shape;185;p23"/>
          <p:cNvSpPr/>
          <p:nvPr/>
        </p:nvSpPr>
        <p:spPr>
          <a:xfrm>
            <a:off x="7828359" y="0"/>
            <a:ext cx="514350" cy="857250"/>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23"/>
          <p:cNvSpPr txBox="1">
            <a:spLocks noGrp="1"/>
          </p:cNvSpPr>
          <p:nvPr>
            <p:ph type="sldNum" idx="12"/>
          </p:nvPr>
        </p:nvSpPr>
        <p:spPr>
          <a:xfrm>
            <a:off x="7764405" y="221797"/>
            <a:ext cx="628649" cy="575765"/>
          </a:xfrm>
          <a:prstGeom prst="rect">
            <a:avLst/>
          </a:prstGeom>
          <a:noFill/>
          <a:ln>
            <a:noFill/>
          </a:ln>
        </p:spPr>
        <p:txBody>
          <a:bodyPr spcFirstLastPara="1" wrap="square" lIns="68575" tIns="34275" rIns="68575" bIns="34275" anchor="b" anchorCtr="0">
            <a:noAutofit/>
          </a:bodyPr>
          <a:lstStyle>
            <a:lvl1pPr marL="0" marR="0" lvl="0"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187"/>
        <p:cNvGrpSpPr/>
        <p:nvPr/>
      </p:nvGrpSpPr>
      <p:grpSpPr>
        <a:xfrm>
          <a:off x="0" y="0"/>
          <a:ext cx="0" cy="0"/>
          <a:chOff x="0" y="0"/>
          <a:chExt cx="0" cy="0"/>
        </a:xfrm>
      </p:grpSpPr>
      <p:grpSp>
        <p:nvGrpSpPr>
          <p:cNvPr id="188" name="Google Shape;188;p24"/>
          <p:cNvGrpSpPr/>
          <p:nvPr/>
        </p:nvGrpSpPr>
        <p:grpSpPr>
          <a:xfrm>
            <a:off x="0" y="-1780"/>
            <a:ext cx="9144000" cy="5150270"/>
            <a:chOff x="0" y="-2373"/>
            <a:chExt cx="12192000" cy="6867027"/>
          </a:xfrm>
        </p:grpSpPr>
        <p:sp>
          <p:nvSpPr>
            <p:cNvPr id="189" name="Google Shape;189;p24"/>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24"/>
            <p:cNvSpPr/>
            <p:nvPr/>
          </p:nvSpPr>
          <p:spPr>
            <a:xfrm>
              <a:off x="3220" y="2667000"/>
              <a:ext cx="4191000" cy="4191000"/>
            </a:xfrm>
            <a:prstGeom prst="ellipse">
              <a:avLst/>
            </a:prstGeom>
            <a:gradFill>
              <a:gsLst>
                <a:gs pos="0">
                  <a:srgbClr val="F7F7F7">
                    <a:alpha val="10588"/>
                  </a:srgbClr>
                </a:gs>
                <a:gs pos="36000">
                  <a:srgbClr val="F7F7F7">
                    <a:alpha val="9411"/>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24"/>
            <p:cNvSpPr/>
            <p:nvPr/>
          </p:nvSpPr>
          <p:spPr>
            <a:xfrm>
              <a:off x="1750" y="2895600"/>
              <a:ext cx="2362200" cy="2362200"/>
            </a:xfrm>
            <a:prstGeom prst="ellipse">
              <a:avLst/>
            </a:prstGeom>
            <a:gradFill>
              <a:gsLst>
                <a:gs pos="0">
                  <a:srgbClr val="F7F7F7">
                    <a:alpha val="7450"/>
                  </a:srgbClr>
                </a:gs>
                <a:gs pos="36000">
                  <a:srgbClr val="F7F7F7">
                    <a:alpha val="7450"/>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24"/>
            <p:cNvSpPr/>
            <p:nvPr/>
          </p:nvSpPr>
          <p:spPr>
            <a:xfrm>
              <a:off x="8609012" y="1676400"/>
              <a:ext cx="2819400" cy="2819400"/>
            </a:xfrm>
            <a:prstGeom prst="ellipse">
              <a:avLst/>
            </a:prstGeom>
            <a:gradFill>
              <a:gsLst>
                <a:gs pos="0">
                  <a:srgbClr val="F7F7F7">
                    <a:alpha val="6274"/>
                  </a:srgbClr>
                </a:gs>
                <a:gs pos="36000">
                  <a:srgbClr val="F7F7F7">
                    <a:alpha val="5490"/>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24"/>
            <p:cNvSpPr/>
            <p:nvPr/>
          </p:nvSpPr>
          <p:spPr>
            <a:xfrm>
              <a:off x="7999412" y="-2373"/>
              <a:ext cx="1600200" cy="1600200"/>
            </a:xfrm>
            <a:prstGeom prst="ellipse">
              <a:avLst/>
            </a:prstGeom>
            <a:gradFill>
              <a:gsLst>
                <a:gs pos="0">
                  <a:srgbClr val="F7F7F7">
                    <a:alpha val="13333"/>
                  </a:srgbClr>
                </a:gs>
                <a:gs pos="36000">
                  <a:srgbClr val="F7F7F7">
                    <a:alpha val="6274"/>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24"/>
            <p:cNvSpPr/>
            <p:nvPr/>
          </p:nvSpPr>
          <p:spPr>
            <a:xfrm>
              <a:off x="8609012" y="5874054"/>
              <a:ext cx="990600" cy="990600"/>
            </a:xfrm>
            <a:prstGeom prst="ellipse">
              <a:avLst/>
            </a:prstGeom>
            <a:gradFill>
              <a:gsLst>
                <a:gs pos="0">
                  <a:srgbClr val="F7F7F7">
                    <a:alpha val="13333"/>
                  </a:srgbClr>
                </a:gs>
                <a:gs pos="36000">
                  <a:srgbClr val="F7F7F7">
                    <a:alpha val="6274"/>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24"/>
            <p:cNvSpPr/>
            <p:nvPr/>
          </p:nvSpPr>
          <p:spPr>
            <a:xfrm rot="10371525">
              <a:off x="263767" y="4438254"/>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24"/>
            <p:cNvSpPr/>
            <p:nvPr/>
          </p:nvSpPr>
          <p:spPr>
            <a:xfrm rot="10800000">
              <a:off x="459506" y="321130"/>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97" name="Google Shape;197;p24"/>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98" name="Google Shape;198;p24"/>
          <p:cNvSpPr txBox="1">
            <a:spLocks noGrp="1"/>
          </p:cNvSpPr>
          <p:nvPr>
            <p:ph type="title"/>
          </p:nvPr>
        </p:nvSpPr>
        <p:spPr>
          <a:xfrm>
            <a:off x="866217" y="3725006"/>
            <a:ext cx="6619243" cy="425053"/>
          </a:xfrm>
          <a:prstGeom prst="rect">
            <a:avLst/>
          </a:prstGeom>
          <a:noFill/>
          <a:ln>
            <a:noFill/>
          </a:ln>
        </p:spPr>
        <p:txBody>
          <a:bodyPr spcFirstLastPara="1" wrap="square" lIns="68575" tIns="34275" rIns="68575" bIns="34275" anchor="b" anchorCtr="0">
            <a:normAutofit/>
          </a:bodyPr>
          <a:lstStyle>
            <a:lvl1pPr lvl="0" algn="l">
              <a:lnSpc>
                <a:spcPct val="100000"/>
              </a:lnSpc>
              <a:spcBef>
                <a:spcPts val="0"/>
              </a:spcBef>
              <a:spcAft>
                <a:spcPts val="0"/>
              </a:spcAft>
              <a:buClr>
                <a:schemeClr val="lt2"/>
              </a:buClr>
              <a:buSzPts val="1800"/>
              <a:buFont typeface="Century Gothic"/>
              <a:buNone/>
              <a:defRPr sz="1800" b="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9" name="Google Shape;199;p24"/>
          <p:cNvSpPr>
            <a:spLocks noGrp="1"/>
          </p:cNvSpPr>
          <p:nvPr>
            <p:ph type="pic" idx="2"/>
          </p:nvPr>
        </p:nvSpPr>
        <p:spPr>
          <a:xfrm>
            <a:off x="866216" y="514350"/>
            <a:ext cx="6619244" cy="2571750"/>
          </a:xfrm>
          <a:prstGeom prst="roundRect">
            <a:avLst>
              <a:gd name="adj" fmla="val 1858"/>
            </a:avLst>
          </a:prstGeom>
          <a:noFill/>
          <a:ln>
            <a:noFill/>
          </a:ln>
          <a:effectLst>
            <a:outerShdw blurRad="50800" dist="50800" dir="5400000" algn="tl" rotWithShape="0">
              <a:srgbClr val="000000">
                <a:alpha val="42352"/>
              </a:srgbClr>
            </a:outerShdw>
          </a:effectLst>
        </p:spPr>
      </p:sp>
      <p:sp>
        <p:nvSpPr>
          <p:cNvPr id="200" name="Google Shape;200;p24"/>
          <p:cNvSpPr txBox="1">
            <a:spLocks noGrp="1"/>
          </p:cNvSpPr>
          <p:nvPr>
            <p:ph type="body" idx="1"/>
          </p:nvPr>
        </p:nvSpPr>
        <p:spPr>
          <a:xfrm>
            <a:off x="866217" y="4152499"/>
            <a:ext cx="6619242" cy="370284"/>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800"/>
              </a:spcBef>
              <a:spcAft>
                <a:spcPts val="0"/>
              </a:spcAft>
              <a:buSzPts val="700"/>
              <a:buNone/>
              <a:defRPr sz="900">
                <a:solidFill>
                  <a:schemeClr val="accent1"/>
                </a:solidFill>
              </a:defRPr>
            </a:lvl1pPr>
            <a:lvl2pPr marL="914400" lvl="1" indent="-228600" algn="l">
              <a:lnSpc>
                <a:spcPct val="100000"/>
              </a:lnSpc>
              <a:spcBef>
                <a:spcPts val="800"/>
              </a:spcBef>
              <a:spcAft>
                <a:spcPts val="0"/>
              </a:spcAft>
              <a:buSzPts val="700"/>
              <a:buNone/>
              <a:defRPr sz="900"/>
            </a:lvl2pPr>
            <a:lvl3pPr marL="1371600" lvl="2" indent="-228600" algn="l">
              <a:lnSpc>
                <a:spcPct val="100000"/>
              </a:lnSpc>
              <a:spcBef>
                <a:spcPts val="800"/>
              </a:spcBef>
              <a:spcAft>
                <a:spcPts val="0"/>
              </a:spcAft>
              <a:buSzPts val="600"/>
              <a:buNone/>
              <a:defRPr sz="800"/>
            </a:lvl3pPr>
            <a:lvl4pPr marL="1828800" lvl="3" indent="-228600" algn="l">
              <a:lnSpc>
                <a:spcPct val="100000"/>
              </a:lnSpc>
              <a:spcBef>
                <a:spcPts val="800"/>
              </a:spcBef>
              <a:spcAft>
                <a:spcPts val="0"/>
              </a:spcAft>
              <a:buSzPts val="500"/>
              <a:buNone/>
              <a:defRPr sz="700"/>
            </a:lvl4pPr>
            <a:lvl5pPr marL="2286000" lvl="4" indent="-228600" algn="l">
              <a:lnSpc>
                <a:spcPct val="100000"/>
              </a:lnSpc>
              <a:spcBef>
                <a:spcPts val="800"/>
              </a:spcBef>
              <a:spcAft>
                <a:spcPts val="0"/>
              </a:spcAft>
              <a:buSzPts val="500"/>
              <a:buNone/>
              <a:defRPr sz="700"/>
            </a:lvl5pPr>
            <a:lvl6pPr marL="2743200" lvl="5" indent="-228600" algn="l">
              <a:lnSpc>
                <a:spcPct val="100000"/>
              </a:lnSpc>
              <a:spcBef>
                <a:spcPts val="800"/>
              </a:spcBef>
              <a:spcAft>
                <a:spcPts val="0"/>
              </a:spcAft>
              <a:buSzPts val="500"/>
              <a:buNone/>
              <a:defRPr sz="700"/>
            </a:lvl6pPr>
            <a:lvl7pPr marL="3200400" lvl="6" indent="-228600" algn="l">
              <a:lnSpc>
                <a:spcPct val="100000"/>
              </a:lnSpc>
              <a:spcBef>
                <a:spcPts val="800"/>
              </a:spcBef>
              <a:spcAft>
                <a:spcPts val="0"/>
              </a:spcAft>
              <a:buSzPts val="500"/>
              <a:buNone/>
              <a:defRPr sz="700"/>
            </a:lvl7pPr>
            <a:lvl8pPr marL="3657600" lvl="7" indent="-228600" algn="l">
              <a:lnSpc>
                <a:spcPct val="100000"/>
              </a:lnSpc>
              <a:spcBef>
                <a:spcPts val="800"/>
              </a:spcBef>
              <a:spcAft>
                <a:spcPts val="0"/>
              </a:spcAft>
              <a:buSzPts val="500"/>
              <a:buNone/>
              <a:defRPr sz="700"/>
            </a:lvl8pPr>
            <a:lvl9pPr marL="4114800" lvl="8" indent="-228600" algn="l">
              <a:lnSpc>
                <a:spcPct val="100000"/>
              </a:lnSpc>
              <a:spcBef>
                <a:spcPts val="800"/>
              </a:spcBef>
              <a:spcAft>
                <a:spcPts val="0"/>
              </a:spcAft>
              <a:buSzPts val="500"/>
              <a:buNone/>
              <a:defRPr sz="700"/>
            </a:lvl9pPr>
          </a:lstStyle>
          <a:p>
            <a:endParaRPr/>
          </a:p>
        </p:txBody>
      </p:sp>
      <p:sp>
        <p:nvSpPr>
          <p:cNvPr id="201" name="Google Shape;201;p24"/>
          <p:cNvSpPr txBox="1">
            <a:spLocks noGrp="1"/>
          </p:cNvSpPr>
          <p:nvPr>
            <p:ph type="dt" idx="10"/>
          </p:nvPr>
        </p:nvSpPr>
        <p:spPr>
          <a:xfrm>
            <a:off x="7988204" y="4795546"/>
            <a:ext cx="742949" cy="228599"/>
          </a:xfrm>
          <a:prstGeom prst="rect">
            <a:avLst/>
          </a:prstGeom>
          <a:noFill/>
          <a:ln>
            <a:noFill/>
          </a:ln>
        </p:spPr>
        <p:txBody>
          <a:bodyPr spcFirstLastPara="1" wrap="square" lIns="68575" tIns="34275" rIns="68575" bIns="34275" anchor="t"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2" name="Google Shape;202;p24"/>
          <p:cNvSpPr txBox="1">
            <a:spLocks noGrp="1"/>
          </p:cNvSpPr>
          <p:nvPr>
            <p:ph type="ftr" idx="11"/>
          </p:nvPr>
        </p:nvSpPr>
        <p:spPr>
          <a:xfrm>
            <a:off x="396269" y="4793878"/>
            <a:ext cx="2894846" cy="228601"/>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3" name="Google Shape;203;p24"/>
          <p:cNvSpPr/>
          <p:nvPr/>
        </p:nvSpPr>
        <p:spPr>
          <a:xfrm>
            <a:off x="7828359" y="0"/>
            <a:ext cx="514350" cy="857250"/>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24"/>
          <p:cNvSpPr txBox="1">
            <a:spLocks noGrp="1"/>
          </p:cNvSpPr>
          <p:nvPr>
            <p:ph type="sldNum" idx="12"/>
          </p:nvPr>
        </p:nvSpPr>
        <p:spPr>
          <a:xfrm>
            <a:off x="7764405" y="221797"/>
            <a:ext cx="628649" cy="575765"/>
          </a:xfrm>
          <a:prstGeom prst="rect">
            <a:avLst/>
          </a:prstGeom>
          <a:noFill/>
          <a:ln>
            <a:noFill/>
          </a:ln>
        </p:spPr>
        <p:txBody>
          <a:bodyPr spcFirstLastPara="1" wrap="square" lIns="68575" tIns="34275" rIns="68575" bIns="34275" anchor="b" anchorCtr="0">
            <a:noAutofit/>
          </a:bodyPr>
          <a:lstStyle>
            <a:lvl1pPr marL="0" marR="0" lvl="0"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grpSp>
        <p:nvGrpSpPr>
          <p:cNvPr id="51" name="Google Shape;51;p13"/>
          <p:cNvGrpSpPr/>
          <p:nvPr/>
        </p:nvGrpSpPr>
        <p:grpSpPr>
          <a:xfrm>
            <a:off x="0" y="-1780"/>
            <a:ext cx="9144000" cy="5150270"/>
            <a:chOff x="0" y="-2373"/>
            <a:chExt cx="12192000" cy="6867027"/>
          </a:xfrm>
        </p:grpSpPr>
        <p:sp>
          <p:nvSpPr>
            <p:cNvPr id="52" name="Google Shape;52;p13"/>
            <p:cNvSpPr/>
            <p:nvPr/>
          </p:nvSpPr>
          <p:spPr>
            <a:xfrm>
              <a:off x="0" y="0"/>
              <a:ext cx="12192000" cy="6858000"/>
            </a:xfrm>
            <a:prstGeom prst="rect">
              <a:avLst/>
            </a:prstGeom>
            <a:blipFill rotWithShape="1">
              <a:blip r:embed="rId19">
                <a:alphaModFix/>
              </a:blip>
              <a:stretch>
                <a:fillRect/>
              </a:stretch>
            </a:blip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3"/>
            <p:cNvSpPr/>
            <p:nvPr/>
          </p:nvSpPr>
          <p:spPr>
            <a:xfrm>
              <a:off x="3220" y="2667000"/>
              <a:ext cx="4191000" cy="4191000"/>
            </a:xfrm>
            <a:prstGeom prst="ellipse">
              <a:avLst/>
            </a:prstGeom>
            <a:gradFill>
              <a:gsLst>
                <a:gs pos="0">
                  <a:srgbClr val="F7F7F7">
                    <a:alpha val="10588"/>
                  </a:srgbClr>
                </a:gs>
                <a:gs pos="36000">
                  <a:srgbClr val="F7F7F7">
                    <a:alpha val="9411"/>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13"/>
            <p:cNvSpPr/>
            <p:nvPr/>
          </p:nvSpPr>
          <p:spPr>
            <a:xfrm>
              <a:off x="1750" y="2895600"/>
              <a:ext cx="2362200" cy="2362200"/>
            </a:xfrm>
            <a:prstGeom prst="ellipse">
              <a:avLst/>
            </a:prstGeom>
            <a:gradFill>
              <a:gsLst>
                <a:gs pos="0">
                  <a:srgbClr val="F7F7F7">
                    <a:alpha val="7450"/>
                  </a:srgbClr>
                </a:gs>
                <a:gs pos="36000">
                  <a:srgbClr val="F7F7F7">
                    <a:alpha val="7450"/>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13"/>
            <p:cNvSpPr/>
            <p:nvPr/>
          </p:nvSpPr>
          <p:spPr>
            <a:xfrm>
              <a:off x="8609012" y="1676400"/>
              <a:ext cx="2819400" cy="2819400"/>
            </a:xfrm>
            <a:prstGeom prst="ellipse">
              <a:avLst/>
            </a:prstGeom>
            <a:gradFill>
              <a:gsLst>
                <a:gs pos="0">
                  <a:srgbClr val="F7F7F7">
                    <a:alpha val="6274"/>
                  </a:srgbClr>
                </a:gs>
                <a:gs pos="36000">
                  <a:srgbClr val="F7F7F7">
                    <a:alpha val="5490"/>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13"/>
            <p:cNvSpPr/>
            <p:nvPr/>
          </p:nvSpPr>
          <p:spPr>
            <a:xfrm>
              <a:off x="7999412" y="-2373"/>
              <a:ext cx="1600200" cy="1600200"/>
            </a:xfrm>
            <a:prstGeom prst="ellipse">
              <a:avLst/>
            </a:prstGeom>
            <a:gradFill>
              <a:gsLst>
                <a:gs pos="0">
                  <a:srgbClr val="F7F7F7">
                    <a:alpha val="13333"/>
                  </a:srgbClr>
                </a:gs>
                <a:gs pos="36000">
                  <a:srgbClr val="F7F7F7">
                    <a:alpha val="6274"/>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13"/>
            <p:cNvSpPr/>
            <p:nvPr/>
          </p:nvSpPr>
          <p:spPr>
            <a:xfrm>
              <a:off x="8609012" y="5874054"/>
              <a:ext cx="990600" cy="990600"/>
            </a:xfrm>
            <a:prstGeom prst="ellipse">
              <a:avLst/>
            </a:prstGeom>
            <a:gradFill>
              <a:gsLst>
                <a:gs pos="0">
                  <a:srgbClr val="F7F7F7">
                    <a:alpha val="13333"/>
                  </a:srgbClr>
                </a:gs>
                <a:gs pos="36000">
                  <a:srgbClr val="F7F7F7">
                    <a:alpha val="6274"/>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13"/>
            <p:cNvSpPr/>
            <p:nvPr/>
          </p:nvSpPr>
          <p:spPr>
            <a:xfrm rot="-589932">
              <a:off x="8490951" y="179751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13"/>
            <p:cNvSpPr/>
            <p:nvPr/>
          </p:nvSpPr>
          <p:spPr>
            <a:xfrm>
              <a:off x="459506" y="1866405"/>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60" name="Google Shape;60;p13"/>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61" name="Google Shape;61;p13"/>
          <p:cNvSpPr txBox="1">
            <a:spLocks noGrp="1"/>
          </p:cNvSpPr>
          <p:nvPr>
            <p:ph type="title"/>
          </p:nvPr>
        </p:nvSpPr>
        <p:spPr>
          <a:xfrm>
            <a:off x="866215" y="730251"/>
            <a:ext cx="6571060" cy="530223"/>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chemeClr val="lt2"/>
              </a:buClr>
              <a:buSzPts val="2700"/>
              <a:buFont typeface="Century Gothic"/>
              <a:buNone/>
              <a:defRPr sz="2700" b="0" i="0" u="none" strike="noStrike" cap="none">
                <a:solidFill>
                  <a:schemeClr val="lt2"/>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62" name="Google Shape;62;p13"/>
          <p:cNvSpPr txBox="1">
            <a:spLocks noGrp="1"/>
          </p:cNvSpPr>
          <p:nvPr>
            <p:ph type="body" idx="1"/>
          </p:nvPr>
        </p:nvSpPr>
        <p:spPr>
          <a:xfrm>
            <a:off x="866216" y="1952625"/>
            <a:ext cx="6571059" cy="2562225"/>
          </a:xfrm>
          <a:prstGeom prst="rect">
            <a:avLst/>
          </a:prstGeom>
          <a:noFill/>
          <a:ln>
            <a:noFill/>
          </a:ln>
        </p:spPr>
        <p:txBody>
          <a:bodyPr spcFirstLastPara="1" wrap="square" lIns="68575" tIns="34275" rIns="68575" bIns="34275" anchor="t" anchorCtr="0">
            <a:normAutofit/>
          </a:bodyPr>
          <a:lstStyle>
            <a:lvl1pPr marL="457200" marR="0" lvl="0" indent="-298450" algn="l" rtl="0">
              <a:lnSpc>
                <a:spcPct val="100000"/>
              </a:lnSpc>
              <a:spcBef>
                <a:spcPts val="800"/>
              </a:spcBef>
              <a:spcAft>
                <a:spcPts val="0"/>
              </a:spcAft>
              <a:buClr>
                <a:schemeClr val="accent1"/>
              </a:buClr>
              <a:buSzPts val="1100"/>
              <a:buFont typeface="Noto Sans Symbols"/>
              <a:buChar char="►"/>
              <a:defRPr sz="1400" b="0" i="0" u="none" strike="noStrike" cap="none">
                <a:solidFill>
                  <a:srgbClr val="3F3F3F"/>
                </a:solidFill>
                <a:latin typeface="Century Gothic"/>
                <a:ea typeface="Century Gothic"/>
                <a:cs typeface="Century Gothic"/>
                <a:sym typeface="Century Gothic"/>
              </a:defRPr>
            </a:lvl1pPr>
            <a:lvl2pPr marL="914400" marR="0" lvl="1" indent="-292100" algn="l" rtl="0">
              <a:lnSpc>
                <a:spcPct val="100000"/>
              </a:lnSpc>
              <a:spcBef>
                <a:spcPts val="800"/>
              </a:spcBef>
              <a:spcAft>
                <a:spcPts val="0"/>
              </a:spcAft>
              <a:buClr>
                <a:schemeClr val="accent1"/>
              </a:buClr>
              <a:buSzPts val="1000"/>
              <a:buFont typeface="Noto Sans Symbols"/>
              <a:buChar char="►"/>
              <a:defRPr sz="1200" b="0" i="0" u="none" strike="noStrike" cap="none">
                <a:solidFill>
                  <a:srgbClr val="3F3F3F"/>
                </a:solidFill>
                <a:latin typeface="Century Gothic"/>
                <a:ea typeface="Century Gothic"/>
                <a:cs typeface="Century Gothic"/>
                <a:sym typeface="Century Gothic"/>
              </a:defRPr>
            </a:lvl2pPr>
            <a:lvl3pPr marL="1371600" marR="0" lvl="2" indent="-279400" algn="l" rtl="0">
              <a:lnSpc>
                <a:spcPct val="100000"/>
              </a:lnSpc>
              <a:spcBef>
                <a:spcPts val="800"/>
              </a:spcBef>
              <a:spcAft>
                <a:spcPts val="0"/>
              </a:spcAft>
              <a:buClr>
                <a:schemeClr val="accent1"/>
              </a:buClr>
              <a:buSzPts val="800"/>
              <a:buFont typeface="Noto Sans Symbols"/>
              <a:buChar char="►"/>
              <a:defRPr sz="1100" b="0" i="0" u="none" strike="noStrike" cap="none">
                <a:solidFill>
                  <a:srgbClr val="3F3F3F"/>
                </a:solidFill>
                <a:latin typeface="Century Gothic"/>
                <a:ea typeface="Century Gothic"/>
                <a:cs typeface="Century Gothic"/>
                <a:sym typeface="Century Gothic"/>
              </a:defRPr>
            </a:lvl3pPr>
            <a:lvl4pPr marL="1828800" marR="0" lvl="3"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Century Gothic"/>
                <a:ea typeface="Century Gothic"/>
                <a:cs typeface="Century Gothic"/>
                <a:sym typeface="Century Gothic"/>
              </a:defRPr>
            </a:lvl4pPr>
            <a:lvl5pPr marL="2286000" marR="0" lvl="4"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Century Gothic"/>
                <a:ea typeface="Century Gothic"/>
                <a:cs typeface="Century Gothic"/>
                <a:sym typeface="Century Gothic"/>
              </a:defRPr>
            </a:lvl5pPr>
            <a:lvl6pPr marL="2743200" marR="0" lvl="5"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Century Gothic"/>
                <a:ea typeface="Century Gothic"/>
                <a:cs typeface="Century Gothic"/>
                <a:sym typeface="Century Gothic"/>
              </a:defRPr>
            </a:lvl6pPr>
            <a:lvl7pPr marL="3200400" marR="0" lvl="6"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Century Gothic"/>
                <a:ea typeface="Century Gothic"/>
                <a:cs typeface="Century Gothic"/>
                <a:sym typeface="Century Gothic"/>
              </a:defRPr>
            </a:lvl7pPr>
            <a:lvl8pPr marL="3657600" marR="0" lvl="7"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Century Gothic"/>
                <a:ea typeface="Century Gothic"/>
                <a:cs typeface="Century Gothic"/>
                <a:sym typeface="Century Gothic"/>
              </a:defRPr>
            </a:lvl8pPr>
            <a:lvl9pPr marL="4114800" marR="0" lvl="8"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63" name="Google Shape;63;p13"/>
          <p:cNvSpPr txBox="1">
            <a:spLocks noGrp="1"/>
          </p:cNvSpPr>
          <p:nvPr>
            <p:ph type="dt" idx="10"/>
          </p:nvPr>
        </p:nvSpPr>
        <p:spPr>
          <a:xfrm>
            <a:off x="7988204" y="4795546"/>
            <a:ext cx="742949" cy="228599"/>
          </a:xfrm>
          <a:prstGeom prst="rect">
            <a:avLst/>
          </a:prstGeom>
          <a:noFill/>
          <a:ln>
            <a:noFill/>
          </a:ln>
        </p:spPr>
        <p:txBody>
          <a:bodyPr spcFirstLastPara="1" wrap="square" lIns="68575" tIns="34275" rIns="68575" bIns="34275" anchor="t" anchorCtr="0">
            <a:noAutofit/>
          </a:bodyPr>
          <a:lstStyle>
            <a:lvl1pPr marR="0" lvl="0" algn="r" rtl="0">
              <a:lnSpc>
                <a:spcPct val="100000"/>
              </a:lnSpc>
              <a:spcBef>
                <a:spcPts val="0"/>
              </a:spcBef>
              <a:spcAft>
                <a:spcPts val="0"/>
              </a:spcAft>
              <a:buClr>
                <a:srgbClr val="000000"/>
              </a:buClr>
              <a:buSzPts val="1100"/>
              <a:buFont typeface="Arial"/>
              <a:buNone/>
              <a:defRPr sz="800" b="1" i="0" u="none" strike="noStrike" cap="none">
                <a:solidFill>
                  <a:schemeClr val="accen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entury Gothic"/>
                <a:ea typeface="Century Gothic"/>
                <a:cs typeface="Century Gothic"/>
                <a:sym typeface="Century Gothic"/>
              </a:defRPr>
            </a:lvl9pPr>
          </a:lstStyle>
          <a:p>
            <a:endParaRPr/>
          </a:p>
        </p:txBody>
      </p:sp>
      <p:sp>
        <p:nvSpPr>
          <p:cNvPr id="64" name="Google Shape;64;p13"/>
          <p:cNvSpPr txBox="1">
            <a:spLocks noGrp="1"/>
          </p:cNvSpPr>
          <p:nvPr>
            <p:ph type="ftr" idx="11"/>
          </p:nvPr>
        </p:nvSpPr>
        <p:spPr>
          <a:xfrm>
            <a:off x="396269" y="4793878"/>
            <a:ext cx="2894846" cy="228601"/>
          </a:xfrm>
          <a:prstGeom prst="rect">
            <a:avLst/>
          </a:prstGeom>
          <a:noFill/>
          <a:ln>
            <a:noFill/>
          </a:ln>
        </p:spPr>
        <p:txBody>
          <a:bodyPr spcFirstLastPara="1" wrap="square" lIns="68575" tIns="34275" rIns="68575" bIns="34275" anchor="b" anchorCtr="0">
            <a:noAutofit/>
          </a:bodyPr>
          <a:lstStyle>
            <a:lvl1pPr marR="0" lvl="0" algn="l" rtl="0">
              <a:lnSpc>
                <a:spcPct val="100000"/>
              </a:lnSpc>
              <a:spcBef>
                <a:spcPts val="0"/>
              </a:spcBef>
              <a:spcAft>
                <a:spcPts val="0"/>
              </a:spcAft>
              <a:buClr>
                <a:srgbClr val="000000"/>
              </a:buClr>
              <a:buSzPts val="1100"/>
              <a:buFont typeface="Arial"/>
              <a:buNone/>
              <a:defRPr sz="800" b="1" i="0" u="none" strike="noStrike" cap="none">
                <a:solidFill>
                  <a:schemeClr val="accen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entury Gothic"/>
                <a:ea typeface="Century Gothic"/>
                <a:cs typeface="Century Gothic"/>
                <a:sym typeface="Century Gothic"/>
              </a:defRPr>
            </a:lvl9pPr>
          </a:lstStyle>
          <a:p>
            <a:endParaRPr/>
          </a:p>
        </p:txBody>
      </p:sp>
      <p:sp>
        <p:nvSpPr>
          <p:cNvPr id="65" name="Google Shape;65;p13"/>
          <p:cNvSpPr/>
          <p:nvPr/>
        </p:nvSpPr>
        <p:spPr>
          <a:xfrm>
            <a:off x="7828359" y="0"/>
            <a:ext cx="514350" cy="857250"/>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13"/>
          <p:cNvSpPr txBox="1">
            <a:spLocks noGrp="1"/>
          </p:cNvSpPr>
          <p:nvPr>
            <p:ph type="sldNum" idx="12"/>
          </p:nvPr>
        </p:nvSpPr>
        <p:spPr>
          <a:xfrm>
            <a:off x="7764405" y="221797"/>
            <a:ext cx="628649" cy="575765"/>
          </a:xfrm>
          <a:prstGeom prst="rect">
            <a:avLst/>
          </a:prstGeom>
          <a:noFill/>
          <a:ln>
            <a:noFill/>
          </a:ln>
        </p:spPr>
        <p:txBody>
          <a:bodyPr spcFirstLastPara="1" wrap="square" lIns="68575" tIns="34275" rIns="68575" bIns="34275" anchor="b" anchorCtr="0">
            <a:noAutofit/>
          </a:bodyPr>
          <a:lstStyle>
            <a:lvl1pPr marL="0" marR="0" lvl="0" indent="0" algn="ctr" rtl="0">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9" r:id="rId16"/>
    <p:sldLayoutId id="2147483680"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1"/>
          <p:cNvSpPr txBox="1">
            <a:spLocks noGrp="1"/>
          </p:cNvSpPr>
          <p:nvPr>
            <p:ph type="ctrTitle"/>
          </p:nvPr>
        </p:nvSpPr>
        <p:spPr>
          <a:xfrm>
            <a:off x="1262378" y="857250"/>
            <a:ext cx="6619244" cy="2541913"/>
          </a:xfrm>
          <a:prstGeom prst="rect">
            <a:avLst/>
          </a:prstGeom>
          <a:noFill/>
          <a:ln>
            <a:noFill/>
          </a:ln>
        </p:spPr>
        <p:txBody>
          <a:bodyPr spcFirstLastPara="1" wrap="square" lIns="68575" tIns="34275" rIns="68575" bIns="34275" anchor="ctr" anchorCtr="0">
            <a:normAutofit fontScale="90000"/>
          </a:bodyPr>
          <a:lstStyle/>
          <a:p>
            <a:pPr marL="0" lvl="0" indent="0" algn="ctr" rtl="0">
              <a:lnSpc>
                <a:spcPct val="90000"/>
              </a:lnSpc>
              <a:spcBef>
                <a:spcPts val="0"/>
              </a:spcBef>
              <a:spcAft>
                <a:spcPts val="0"/>
              </a:spcAft>
              <a:buClr>
                <a:srgbClr val="FFFFFF"/>
              </a:buClr>
              <a:buSzPts val="4200"/>
              <a:buFont typeface="Century Gothic"/>
              <a:buNone/>
            </a:pPr>
            <a:r>
              <a:rPr lang="en" sz="4900" dirty="0">
                <a:solidFill>
                  <a:srgbClr val="FFFFFF"/>
                </a:solidFill>
              </a:rPr>
              <a:t>Weight-Neutral Patient Advocate Program</a:t>
            </a:r>
            <a:br>
              <a:rPr lang="en" sz="4200" dirty="0">
                <a:solidFill>
                  <a:srgbClr val="FFFFFF"/>
                </a:solidFill>
              </a:rPr>
            </a:br>
            <a:br>
              <a:rPr lang="en" sz="4200" dirty="0">
                <a:solidFill>
                  <a:srgbClr val="FFFFFF"/>
                </a:solidFill>
              </a:rPr>
            </a:br>
            <a:r>
              <a:rPr lang="en" sz="4200" dirty="0">
                <a:solidFill>
                  <a:srgbClr val="FFFFFF"/>
                </a:solidFill>
              </a:rPr>
              <a:t>Module 1</a:t>
            </a:r>
            <a:br>
              <a:rPr lang="en" sz="4200" dirty="0">
                <a:solidFill>
                  <a:srgbClr val="FFFFFF"/>
                </a:solidFill>
              </a:rPr>
            </a:br>
            <a:r>
              <a:rPr lang="en" sz="4200" dirty="0">
                <a:solidFill>
                  <a:srgbClr val="FFFFFF"/>
                </a:solidFill>
              </a:rPr>
              <a:t>Weight Stigma Basics</a:t>
            </a:r>
            <a:endParaRPr dirty="0"/>
          </a:p>
        </p:txBody>
      </p:sp>
      <p:sp>
        <p:nvSpPr>
          <p:cNvPr id="300" name="Google Shape;300;p31"/>
          <p:cNvSpPr txBox="1">
            <a:spLocks noGrp="1"/>
          </p:cNvSpPr>
          <p:nvPr>
            <p:ph type="subTitle" idx="1"/>
          </p:nvPr>
        </p:nvSpPr>
        <p:spPr>
          <a:xfrm>
            <a:off x="1262378" y="3930638"/>
            <a:ext cx="6619244" cy="621699"/>
          </a:xfrm>
          <a:prstGeom prst="rect">
            <a:avLst/>
          </a:prstGeom>
          <a:noFill/>
          <a:ln w="9525" cap="flat" cmpd="sng">
            <a:solidFill>
              <a:schemeClr val="accent1"/>
            </a:solidFill>
            <a:prstDash val="solid"/>
            <a:round/>
            <a:headEnd type="none" w="sm" len="sm"/>
            <a:tailEnd type="none" w="sm" len="sm"/>
          </a:ln>
        </p:spPr>
        <p:txBody>
          <a:bodyPr spcFirstLastPara="1" wrap="square" lIns="68575" tIns="34275" rIns="68575" bIns="34275" anchor="t" anchorCtr="0">
            <a:normAutofit/>
          </a:bodyPr>
          <a:lstStyle/>
          <a:p>
            <a:pPr marL="0" lvl="0" indent="0" algn="ctr" rtl="0">
              <a:lnSpc>
                <a:spcPct val="90000"/>
              </a:lnSpc>
              <a:spcBef>
                <a:spcPts val="0"/>
              </a:spcBef>
              <a:spcAft>
                <a:spcPts val="0"/>
              </a:spcAft>
              <a:buSzPts val="1300"/>
              <a:buNone/>
            </a:pPr>
            <a:r>
              <a:rPr lang="en" sz="1700" dirty="0"/>
              <a:t>Ragen Chastain</a:t>
            </a:r>
            <a:br>
              <a:rPr lang="en" sz="1700" dirty="0"/>
            </a:br>
            <a:r>
              <a:rPr lang="en" sz="1700" dirty="0"/>
              <a:t>Ragen@WeightAndHealthcare.com</a:t>
            </a:r>
            <a:endParaRPr dirty="0"/>
          </a:p>
        </p:txBody>
      </p:sp>
      <p:sp>
        <p:nvSpPr>
          <p:cNvPr id="301" name="Google Shape;301;p31"/>
          <p:cNvSpPr txBox="1">
            <a:spLocks noGrp="1"/>
          </p:cNvSpPr>
          <p:nvPr>
            <p:ph type="sldNum" idx="12"/>
          </p:nvPr>
        </p:nvSpPr>
        <p:spPr>
          <a:xfrm>
            <a:off x="7763256" y="219456"/>
            <a:ext cx="628649" cy="575765"/>
          </a:xfrm>
          <a:prstGeom prst="rect">
            <a:avLst/>
          </a:prstGeom>
          <a:noFill/>
          <a:ln>
            <a:noFill/>
          </a:ln>
        </p:spPr>
        <p:txBody>
          <a:bodyPr spcFirstLastPara="1" wrap="square" lIns="68575" tIns="34275" rIns="68575" bIns="34275" anchor="b" anchorCtr="0">
            <a:noAutofit/>
          </a:bodyPr>
          <a:lstStyle/>
          <a:p>
            <a:pPr marL="0" lvl="0" indent="0" algn="ctr" rtl="0">
              <a:lnSpc>
                <a:spcPct val="100000"/>
              </a:lnSpc>
              <a:spcBef>
                <a:spcPts val="0"/>
              </a:spcBef>
              <a:spcAft>
                <a:spcPts val="0"/>
              </a:spcAft>
              <a:buSzPts val="2100"/>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200ecc11f81_1_5"/>
          <p:cNvSpPr txBox="1">
            <a:spLocks noGrp="1"/>
          </p:cNvSpPr>
          <p:nvPr>
            <p:ph type="ctrTitle"/>
          </p:nvPr>
        </p:nvSpPr>
        <p:spPr>
          <a:xfrm>
            <a:off x="866216" y="1574800"/>
            <a:ext cx="6619244" cy="2008236"/>
          </a:xfrm>
        </p:spPr>
        <p:txBody>
          <a:bodyPr spcFirstLastPara="1" wrap="square" lIns="91425" tIns="91425" rIns="91425" bIns="91425" anchor="b" anchorCtr="0">
            <a:noAutofit/>
          </a:bodyPr>
          <a:lstStyle/>
          <a:p>
            <a:pPr marL="0" lvl="0" indent="0" rtl="0">
              <a:lnSpc>
                <a:spcPct val="90000"/>
              </a:lnSpc>
              <a:spcBef>
                <a:spcPts val="0"/>
              </a:spcBef>
              <a:spcAft>
                <a:spcPts val="0"/>
              </a:spcAft>
              <a:buSzPct val="100000"/>
              <a:buNone/>
            </a:pPr>
            <a:r>
              <a:rPr lang="en-US" dirty="0"/>
              <a:t>Weight Stigma</a:t>
            </a:r>
          </a:p>
          <a:p>
            <a:pPr marL="0" lvl="0" indent="0" rtl="0">
              <a:lnSpc>
                <a:spcPct val="90000"/>
              </a:lnSpc>
              <a:spcBef>
                <a:spcPts val="0"/>
              </a:spcBef>
              <a:spcAft>
                <a:spcPts val="0"/>
              </a:spcAft>
              <a:buSzPct val="100000"/>
              <a:buNone/>
            </a:pPr>
            <a:r>
              <a:rPr lang="en-US" dirty="0"/>
              <a:t>is rooted in </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and</a:t>
            </a:r>
            <a:endParaRPr lang="en-US" dirty="0"/>
          </a:p>
          <a:p>
            <a:pPr marL="0" lvl="0" indent="0" rtl="0">
              <a:lnSpc>
                <a:spcPct val="90000"/>
              </a:lnSpc>
              <a:spcBef>
                <a:spcPts val="0"/>
              </a:spcBef>
              <a:spcAft>
                <a:spcPts val="0"/>
              </a:spcAft>
              <a:buSzPct val="100000"/>
              <a:buNone/>
            </a:pPr>
            <a:r>
              <a:rPr lang="en-US" dirty="0"/>
              <a:t>inextricable from</a:t>
            </a:r>
          </a:p>
          <a:p>
            <a:pPr marL="0" lvl="0" indent="0" rtl="0">
              <a:lnSpc>
                <a:spcPct val="90000"/>
              </a:lnSpc>
              <a:spcBef>
                <a:spcPts val="0"/>
              </a:spcBef>
              <a:spcAft>
                <a:spcPts val="0"/>
              </a:spcAft>
              <a:buSzPct val="100000"/>
              <a:buNone/>
            </a:pPr>
            <a:r>
              <a:rPr lang="en-US" dirty="0"/>
              <a:t>racism</a:t>
            </a:r>
          </a:p>
        </p:txBody>
      </p:sp>
      <p:sp>
        <p:nvSpPr>
          <p:cNvPr id="3" name="Slide Number Placeholder 2">
            <a:extLst>
              <a:ext uri="{FF2B5EF4-FFF2-40B4-BE49-F238E27FC236}">
                <a16:creationId xmlns:a16="http://schemas.microsoft.com/office/drawing/2014/main" id="{A5A32033-F76C-9006-0A01-95F79D7672AF}"/>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2826663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1" name="Google Shape;181;p4"/>
          <p:cNvSpPr txBox="1">
            <a:spLocks noGrp="1"/>
          </p:cNvSpPr>
          <p:nvPr>
            <p:ph type="body" idx="1"/>
          </p:nvPr>
        </p:nvSpPr>
        <p:spPr>
          <a:xfrm>
            <a:off x="582450" y="2092824"/>
            <a:ext cx="7979100" cy="29280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sz="1800" dirty="0"/>
              <a:t>“...the current anti-fat bias in the United States and in much of the West was not born in the medical field. Racial scientific literature since at least the eighteenth century has claimed that fatness was ‘savage’ and ‘black.’”</a:t>
            </a:r>
            <a:endParaRPr sz="1800" dirty="0"/>
          </a:p>
          <a:p>
            <a:pPr marL="0" lvl="0" indent="0" algn="l" rtl="0">
              <a:lnSpc>
                <a:spcPct val="115000"/>
              </a:lnSpc>
              <a:spcBef>
                <a:spcPts val="0"/>
              </a:spcBef>
              <a:spcAft>
                <a:spcPts val="0"/>
              </a:spcAft>
              <a:buSzPts val="1800"/>
              <a:buNone/>
            </a:pPr>
            <a:endParaRPr sz="2400" dirty="0"/>
          </a:p>
        </p:txBody>
      </p:sp>
      <p:sp>
        <p:nvSpPr>
          <p:cNvPr id="180" name="Google Shape;180;p4"/>
          <p:cNvSpPr txBox="1">
            <a:spLocks noGrp="1"/>
          </p:cNvSpPr>
          <p:nvPr>
            <p:ph type="title" idx="4294967295"/>
          </p:nvPr>
        </p:nvSpPr>
        <p:spPr>
          <a:xfrm>
            <a:off x="410372" y="409986"/>
            <a:ext cx="7980362" cy="642937"/>
          </a:xfrm>
          <a:prstGeom prst="rect">
            <a:avLst/>
          </a:prstGeom>
          <a:noFill/>
          <a:ln>
            <a:noFill/>
          </a:ln>
        </p:spPr>
        <p:txBody>
          <a:bodyPr spcFirstLastPara="1" wrap="square" lIns="91425" tIns="91425" rIns="91425" bIns="91425" anchor="t" anchorCtr="0">
            <a:noAutofit/>
          </a:bodyPr>
          <a:lstStyle/>
          <a:p>
            <a:pPr marL="0" lvl="0" indent="0" rtl="0">
              <a:lnSpc>
                <a:spcPct val="100000"/>
              </a:lnSpc>
              <a:spcBef>
                <a:spcPts val="0"/>
              </a:spcBef>
              <a:spcAft>
                <a:spcPts val="0"/>
              </a:spcAft>
              <a:buSzPts val="2700"/>
              <a:buNone/>
            </a:pPr>
            <a:r>
              <a:rPr lang="en" dirty="0">
                <a:solidFill>
                  <a:schemeClr val="bg1"/>
                </a:solidFill>
                <a:latin typeface="Century Gothic" panose="020B0502020202020204" pitchFamily="34" charset="0"/>
                <a:ea typeface="Calibri"/>
                <a:cs typeface="Calibri"/>
                <a:sym typeface="Calibri"/>
              </a:rPr>
              <a:t>Sabrina Strings – Fearing the Black Body: </a:t>
            </a:r>
            <a:br>
              <a:rPr lang="en" dirty="0">
                <a:solidFill>
                  <a:schemeClr val="bg1"/>
                </a:solidFill>
                <a:latin typeface="Century Gothic" panose="020B0502020202020204" pitchFamily="34" charset="0"/>
                <a:ea typeface="Calibri"/>
                <a:cs typeface="Calibri"/>
                <a:sym typeface="Calibri"/>
              </a:rPr>
            </a:br>
            <a:r>
              <a:rPr lang="en" dirty="0">
                <a:solidFill>
                  <a:schemeClr val="bg1"/>
                </a:solidFill>
                <a:latin typeface="Century Gothic" panose="020B0502020202020204" pitchFamily="34" charset="0"/>
                <a:ea typeface="Calibri"/>
                <a:cs typeface="Calibri"/>
                <a:sym typeface="Calibri"/>
              </a:rPr>
              <a:t>The Racial Origins of Fat Phobia</a:t>
            </a:r>
            <a:endParaRPr baseline="30000" dirty="0">
              <a:solidFill>
                <a:schemeClr val="bg1"/>
              </a:solidFill>
              <a:latin typeface="Century Gothic" panose="020B0502020202020204" pitchFamily="34" charset="0"/>
              <a:ea typeface="Calibri"/>
              <a:cs typeface="Calibri"/>
              <a:sym typeface="Calibri"/>
            </a:endParaRPr>
          </a:p>
        </p:txBody>
      </p:sp>
      <p:sp>
        <p:nvSpPr>
          <p:cNvPr id="3" name="Slide Number Placeholder 2">
            <a:extLst>
              <a:ext uri="{FF2B5EF4-FFF2-40B4-BE49-F238E27FC236}">
                <a16:creationId xmlns:a16="http://schemas.microsoft.com/office/drawing/2014/main" id="{40E0B41B-95B3-9F5F-034F-5FD87E5D49C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835054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7" name="Google Shape;187;g200ecc11f81_1_9"/>
          <p:cNvSpPr txBox="1">
            <a:spLocks noGrp="1"/>
          </p:cNvSpPr>
          <p:nvPr>
            <p:ph type="body" idx="1"/>
          </p:nvPr>
        </p:nvSpPr>
        <p:spPr>
          <a:xfrm>
            <a:off x="330980" y="1879883"/>
            <a:ext cx="8210400" cy="2916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770"/>
              <a:buNone/>
            </a:pPr>
            <a:r>
              <a:rPr lang="en" sz="1800" dirty="0">
                <a:solidFill>
                  <a:srgbClr val="000000"/>
                </a:solidFill>
              </a:rPr>
              <a:t>“…in this moment where Protestant Christianity is being spread through colonialism, through anti-Blackness and through anti-Black violence like slavery, you get the coherence of an ideology that we now refer to as fatphobia or anti-fatness…that is the origin of these two things coming together. From that moment, structures are built to determine the ways that fat folks are going to be engaged, but disproportionately those engagements are harming Black folks.”</a:t>
            </a:r>
            <a:endParaRPr sz="1800" dirty="0">
              <a:solidFill>
                <a:srgbClr val="000000"/>
              </a:solidFill>
            </a:endParaRPr>
          </a:p>
        </p:txBody>
      </p:sp>
      <p:sp>
        <p:nvSpPr>
          <p:cNvPr id="186" name="Google Shape;186;g200ecc11f81_1_9"/>
          <p:cNvSpPr txBox="1">
            <a:spLocks noGrp="1"/>
          </p:cNvSpPr>
          <p:nvPr>
            <p:ph type="title" idx="4294967295"/>
          </p:nvPr>
        </p:nvSpPr>
        <p:spPr>
          <a:xfrm>
            <a:off x="446792" y="422088"/>
            <a:ext cx="7978775" cy="6413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700"/>
              <a:buNone/>
            </a:pPr>
            <a:r>
              <a:rPr lang="en" dirty="0">
                <a:solidFill>
                  <a:schemeClr val="bg1"/>
                </a:solidFill>
                <a:latin typeface="Century Gothic" panose="020B0502020202020204" pitchFamily="34" charset="0"/>
                <a:ea typeface="Calibri"/>
                <a:cs typeface="Calibri"/>
                <a:sym typeface="Calibri"/>
              </a:rPr>
              <a:t>Da’Shaun Harrison—Belly of the Beast: </a:t>
            </a:r>
            <a:br>
              <a:rPr lang="en" dirty="0">
                <a:solidFill>
                  <a:schemeClr val="bg1"/>
                </a:solidFill>
                <a:latin typeface="Century Gothic" panose="020B0502020202020204" pitchFamily="34" charset="0"/>
                <a:ea typeface="Calibri"/>
                <a:cs typeface="Calibri"/>
                <a:sym typeface="Calibri"/>
              </a:rPr>
            </a:br>
            <a:r>
              <a:rPr lang="en" dirty="0">
                <a:solidFill>
                  <a:schemeClr val="bg1"/>
                </a:solidFill>
                <a:latin typeface="Century Gothic" panose="020B0502020202020204" pitchFamily="34" charset="0"/>
                <a:ea typeface="Calibri"/>
                <a:cs typeface="Calibri"/>
                <a:sym typeface="Calibri"/>
              </a:rPr>
              <a:t>The Politics of Anti-Fatness as Anti-Blackness</a:t>
            </a:r>
            <a:endParaRPr baseline="30000" dirty="0">
              <a:solidFill>
                <a:schemeClr val="bg1"/>
              </a:solidFill>
              <a:latin typeface="Century Gothic" panose="020B0502020202020204" pitchFamily="34" charset="0"/>
              <a:ea typeface="Calibri"/>
              <a:cs typeface="Calibri"/>
              <a:sym typeface="Calibri"/>
            </a:endParaRPr>
          </a:p>
        </p:txBody>
      </p:sp>
      <p:sp>
        <p:nvSpPr>
          <p:cNvPr id="3" name="Slide Number Placeholder 2">
            <a:extLst>
              <a:ext uri="{FF2B5EF4-FFF2-40B4-BE49-F238E27FC236}">
                <a16:creationId xmlns:a16="http://schemas.microsoft.com/office/drawing/2014/main" id="{9824CB32-AB0C-884F-34DB-EA08D44F0C9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1615187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3"/>
          <p:cNvSpPr txBox="1">
            <a:spLocks noGrp="1"/>
          </p:cNvSpPr>
          <p:nvPr>
            <p:ph type="ctrTitle"/>
          </p:nvPr>
        </p:nvSpPr>
        <p:spPr>
          <a:xfrm>
            <a:off x="866216" y="1574800"/>
            <a:ext cx="6619244" cy="2008236"/>
          </a:xfrm>
        </p:spPr>
        <p:txBody>
          <a:bodyPr spcFirstLastPara="1" wrap="square" lIns="91425" tIns="91425" rIns="91425" bIns="91425" anchor="b" anchorCtr="0">
            <a:normAutofit fontScale="90000"/>
          </a:bodyPr>
          <a:lstStyle/>
          <a:p>
            <a:r>
              <a:rPr lang="en-US" sz="4400" dirty="0"/>
              <a:t>Types of </a:t>
            </a:r>
            <a:br>
              <a:rPr lang="en-US" sz="4400" dirty="0"/>
            </a:br>
            <a:r>
              <a:rPr lang="en-US" sz="4400" dirty="0"/>
              <a:t>Weight Stigma </a:t>
            </a:r>
            <a:br>
              <a:rPr lang="en-US" sz="4400" dirty="0"/>
            </a:br>
            <a:r>
              <a:rPr lang="en-US" sz="4400" dirty="0"/>
              <a:t>and Bias</a:t>
            </a:r>
          </a:p>
        </p:txBody>
      </p:sp>
      <p:sp>
        <p:nvSpPr>
          <p:cNvPr id="3" name="Slide Number Placeholder 2">
            <a:extLst>
              <a:ext uri="{FF2B5EF4-FFF2-40B4-BE49-F238E27FC236}">
                <a16:creationId xmlns:a16="http://schemas.microsoft.com/office/drawing/2014/main" id="{EF2AFADF-2542-C8DC-F0D8-5AF7F1EAF37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13</a:t>
            </a:fld>
            <a:endParaRPr lang="en"/>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13b573dc320_0_0"/>
          <p:cNvSpPr txBox="1">
            <a:spLocks noGrp="1"/>
          </p:cNvSpPr>
          <p:nvPr>
            <p:ph type="title"/>
          </p:nvPr>
        </p:nvSpPr>
        <p:spPr>
          <a:xfrm>
            <a:off x="520084" y="670871"/>
            <a:ext cx="8686200" cy="564600"/>
          </a:xfrm>
          <a:prstGeom prst="rect">
            <a:avLst/>
          </a:prstGeom>
          <a:noFill/>
          <a:ln>
            <a:noFill/>
          </a:ln>
        </p:spPr>
        <p:txBody>
          <a:bodyPr spcFirstLastPara="1" wrap="square" lIns="91425" tIns="91425" rIns="91425" bIns="91425" anchor="t" anchorCtr="0">
            <a:noAutofit/>
          </a:bodyPr>
          <a:lstStyle/>
          <a:p>
            <a:pPr marL="0" lvl="0" indent="0" rtl="0">
              <a:lnSpc>
                <a:spcPct val="100000"/>
              </a:lnSpc>
              <a:spcBef>
                <a:spcPts val="0"/>
              </a:spcBef>
              <a:spcAft>
                <a:spcPts val="0"/>
              </a:spcAft>
              <a:buSzPts val="3000"/>
              <a:buNone/>
            </a:pPr>
            <a:r>
              <a:rPr lang="en" sz="2700" dirty="0">
                <a:solidFill>
                  <a:schemeClr val="bg1"/>
                </a:solidFill>
                <a:sym typeface="Calibri"/>
              </a:rPr>
              <a:t>What is Weight Bias?</a:t>
            </a:r>
            <a:endParaRPr sz="2700" dirty="0">
              <a:solidFill>
                <a:schemeClr val="bg1"/>
              </a:solidFill>
              <a:sym typeface="Calibri"/>
            </a:endParaRPr>
          </a:p>
        </p:txBody>
      </p:sp>
      <p:sp>
        <p:nvSpPr>
          <p:cNvPr id="128" name="Google Shape;128;g13b573dc320_0_0"/>
          <p:cNvSpPr txBox="1">
            <a:spLocks noGrp="1"/>
          </p:cNvSpPr>
          <p:nvPr>
            <p:ph type="body" idx="1"/>
          </p:nvPr>
        </p:nvSpPr>
        <p:spPr>
          <a:xfrm>
            <a:off x="760715" y="1942531"/>
            <a:ext cx="7895400" cy="828600"/>
          </a:xfrm>
          <a:prstGeom prst="rect">
            <a:avLst/>
          </a:prstGeom>
          <a:noFill/>
          <a:ln>
            <a:noFill/>
          </a:ln>
        </p:spPr>
        <p:txBody>
          <a:bodyPr spcFirstLastPara="1" wrap="square" lIns="91425" tIns="91425" rIns="91425" bIns="91425" anchor="t" anchorCtr="0">
            <a:noAutofit/>
          </a:bodyPr>
          <a:lstStyle/>
          <a:p>
            <a:pPr marL="0" lvl="0" indent="-298450">
              <a:lnSpc>
                <a:spcPct val="100000"/>
              </a:lnSpc>
              <a:spcBef>
                <a:spcPts val="800"/>
              </a:spcBef>
              <a:buClr>
                <a:schemeClr val="accent1"/>
              </a:buClr>
              <a:buSzPts val="1100"/>
              <a:buFont typeface="Noto Sans Symbols"/>
              <a:buChar char="►"/>
            </a:pPr>
            <a:r>
              <a:rPr lang="en" sz="1800" dirty="0">
                <a:solidFill>
                  <a:srgbClr val="3F3F3F"/>
                </a:solidFill>
              </a:rPr>
              <a:t>The belief that a thinner body is better (healthier, more attractive, more valuable, etc.) than a fatter body</a:t>
            </a:r>
          </a:p>
          <a:p>
            <a:pPr marL="457200" lvl="1" indent="-298450">
              <a:lnSpc>
                <a:spcPct val="100000"/>
              </a:lnSpc>
              <a:spcBef>
                <a:spcPts val="800"/>
              </a:spcBef>
              <a:buClr>
                <a:schemeClr val="accent1"/>
              </a:buClr>
              <a:buSzPts val="1100"/>
              <a:buFont typeface="Noto Sans Symbols"/>
              <a:buChar char="►"/>
            </a:pPr>
            <a:r>
              <a:rPr lang="en" sz="1600" dirty="0">
                <a:solidFill>
                  <a:srgbClr val="3F3F3F"/>
                </a:solidFill>
              </a:rPr>
              <a:t>Varies among cultures and subcultures</a:t>
            </a:r>
            <a:endParaRPr sz="1600" dirty="0">
              <a:solidFill>
                <a:srgbClr val="3F3F3F"/>
              </a:solidFill>
            </a:endParaRPr>
          </a:p>
          <a:p>
            <a:pPr marL="0" lvl="0" indent="-298450">
              <a:lnSpc>
                <a:spcPct val="100000"/>
              </a:lnSpc>
              <a:spcBef>
                <a:spcPts val="800"/>
              </a:spcBef>
              <a:buClr>
                <a:schemeClr val="accent1"/>
              </a:buClr>
              <a:buSzPts val="1100"/>
              <a:buFont typeface="Noto Sans Symbols"/>
              <a:buChar char="►"/>
            </a:pPr>
            <a:endParaRPr sz="1800" dirty="0">
              <a:solidFill>
                <a:srgbClr val="3F3F3F"/>
              </a:solidFill>
            </a:endParaRPr>
          </a:p>
          <a:p>
            <a:pPr marL="0" lvl="0" indent="-298450">
              <a:lnSpc>
                <a:spcPct val="100000"/>
              </a:lnSpc>
              <a:spcBef>
                <a:spcPts val="800"/>
              </a:spcBef>
              <a:buClr>
                <a:schemeClr val="accent1"/>
              </a:buClr>
              <a:buSzPts val="1100"/>
              <a:buFont typeface="Noto Sans Symbols"/>
              <a:buChar char="►"/>
            </a:pPr>
            <a:r>
              <a:rPr lang="en" sz="1800" dirty="0">
                <a:solidFill>
                  <a:srgbClr val="3F3F3F"/>
                </a:solidFill>
              </a:rPr>
              <a:t>Weight bias often leads to weight stigma</a:t>
            </a:r>
            <a:endParaRPr sz="1800" dirty="0">
              <a:solidFill>
                <a:srgbClr val="3F3F3F"/>
              </a:solidFill>
            </a:endParaRPr>
          </a:p>
        </p:txBody>
      </p:sp>
      <p:sp>
        <p:nvSpPr>
          <p:cNvPr id="3" name="Slide Number Placeholder 2">
            <a:extLst>
              <a:ext uri="{FF2B5EF4-FFF2-40B4-BE49-F238E27FC236}">
                <a16:creationId xmlns:a16="http://schemas.microsoft.com/office/drawing/2014/main" id="{D9589D0E-3C17-4433-7E14-0A1CCD934C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200ecc11f81_0_25"/>
          <p:cNvSpPr txBox="1">
            <a:spLocks noGrp="1"/>
          </p:cNvSpPr>
          <p:nvPr>
            <p:ph type="title"/>
          </p:nvPr>
        </p:nvSpPr>
        <p:spPr>
          <a:xfrm>
            <a:off x="812428" y="1971675"/>
            <a:ext cx="2094869" cy="1200150"/>
          </a:xfrm>
        </p:spPr>
        <p:txBody>
          <a:bodyPr spcFirstLastPara="1" wrap="square" lIns="91425" tIns="91425" rIns="91425" bIns="91425" anchor="b" anchorCtr="0">
            <a:normAutofit/>
          </a:bodyPr>
          <a:lstStyle/>
          <a:p>
            <a:pPr marL="0" lvl="0" indent="0" rtl="0">
              <a:spcBef>
                <a:spcPts val="0"/>
              </a:spcBef>
              <a:spcAft>
                <a:spcPts val="0"/>
              </a:spcAft>
              <a:buSzPts val="3000"/>
              <a:buNone/>
            </a:pPr>
            <a:r>
              <a:rPr lang="en-US" sz="2700" dirty="0"/>
              <a:t>Types Of Weight Bias</a:t>
            </a:r>
          </a:p>
        </p:txBody>
      </p:sp>
      <p:sp>
        <p:nvSpPr>
          <p:cNvPr id="134" name="Google Shape;134;g200ecc11f81_0_25"/>
          <p:cNvSpPr txBox="1">
            <a:spLocks noGrp="1"/>
          </p:cNvSpPr>
          <p:nvPr>
            <p:ph type="body" idx="1"/>
          </p:nvPr>
        </p:nvSpPr>
        <p:spPr>
          <a:xfrm>
            <a:off x="4349610" y="1271480"/>
            <a:ext cx="3892549" cy="3429000"/>
          </a:xfrm>
        </p:spPr>
        <p:txBody>
          <a:bodyPr spcFirstLastPara="1" wrap="square" lIns="91425" tIns="91425" rIns="91425" bIns="91425" anchor="ctr" anchorCtr="0">
            <a:normAutofit/>
          </a:bodyPr>
          <a:lstStyle/>
          <a:p>
            <a:pPr marL="0" lvl="0" indent="0" rtl="0">
              <a:spcBef>
                <a:spcPts val="0"/>
              </a:spcBef>
              <a:spcAft>
                <a:spcPts val="0"/>
              </a:spcAft>
              <a:buSzPts val="1800"/>
              <a:buNone/>
            </a:pPr>
            <a:r>
              <a:rPr lang="en-US" sz="1800" b="1" dirty="0"/>
              <a:t>Implicit Bias</a:t>
            </a:r>
            <a:br>
              <a:rPr lang="en-US" sz="1800" b="1" dirty="0"/>
            </a:br>
            <a:endParaRPr lang="en-US" sz="1800" b="1" dirty="0"/>
          </a:p>
          <a:p>
            <a:pPr marL="958850" lvl="0" indent="-298450">
              <a:spcBef>
                <a:spcPts val="800"/>
              </a:spcBef>
              <a:buClr>
                <a:schemeClr val="accent1"/>
              </a:buClr>
              <a:buSzPts val="1100"/>
              <a:buFont typeface="Noto Sans Symbols"/>
              <a:buChar char="►"/>
            </a:pPr>
            <a:r>
              <a:rPr lang="en-US" sz="1800" dirty="0"/>
              <a:t>Subconscious- the person is not aware of their bias</a:t>
            </a:r>
            <a:br>
              <a:rPr lang="en-US" sz="1800" dirty="0"/>
            </a:br>
            <a:endParaRPr lang="en-US" sz="1800" dirty="0"/>
          </a:p>
          <a:p>
            <a:pPr marL="958850" lvl="0" indent="-298450">
              <a:spcBef>
                <a:spcPts val="800"/>
              </a:spcBef>
              <a:buClr>
                <a:schemeClr val="accent1"/>
              </a:buClr>
              <a:buSzPts val="1100"/>
              <a:buFont typeface="Noto Sans Symbols"/>
              <a:buChar char="►"/>
            </a:pPr>
            <a:r>
              <a:rPr lang="en-US" sz="1800" dirty="0"/>
              <a:t>Poor treatment of higher-weight people can be unintentional</a:t>
            </a:r>
          </a:p>
          <a:p>
            <a:pPr marL="958850" lvl="0" indent="-298450">
              <a:spcBef>
                <a:spcPts val="800"/>
              </a:spcBef>
              <a:buClr>
                <a:schemeClr val="accent1"/>
              </a:buClr>
              <a:buSzPts val="1100"/>
              <a:buFont typeface="Noto Sans Symbols"/>
              <a:buChar char="►"/>
            </a:pPr>
            <a:endParaRPr lang="en-US" sz="1800" dirty="0"/>
          </a:p>
          <a:p>
            <a:pPr marL="0" lvl="0" indent="0" rtl="0">
              <a:spcBef>
                <a:spcPts val="1200"/>
              </a:spcBef>
              <a:spcAft>
                <a:spcPts val="0"/>
              </a:spcAft>
              <a:buSzPts val="1800"/>
              <a:buNone/>
            </a:pPr>
            <a:endParaRPr lang="en-US" dirty="0"/>
          </a:p>
          <a:p>
            <a:pPr marL="0" lvl="0" indent="0" rtl="0">
              <a:spcBef>
                <a:spcPts val="1200"/>
              </a:spcBef>
              <a:spcAft>
                <a:spcPts val="1200"/>
              </a:spcAft>
              <a:buSzPts val="1800"/>
              <a:buNone/>
            </a:pPr>
            <a:endParaRPr lang="en-US" dirty="0"/>
          </a:p>
        </p:txBody>
      </p:sp>
      <p:sp>
        <p:nvSpPr>
          <p:cNvPr id="3" name="Slide Number Placeholder 2">
            <a:extLst>
              <a:ext uri="{FF2B5EF4-FFF2-40B4-BE49-F238E27FC236}">
                <a16:creationId xmlns:a16="http://schemas.microsoft.com/office/drawing/2014/main" id="{1457D6D9-F96F-AA8D-1228-7FADA4863DB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15</a:t>
            </a:fld>
            <a:endParaRPr lang="en"/>
          </a:p>
        </p:txBody>
      </p:sp>
    </p:spTree>
    <p:extLst>
      <p:ext uri="{BB962C8B-B14F-4D97-AF65-F5344CB8AC3E}">
        <p14:creationId xmlns:p14="http://schemas.microsoft.com/office/powerpoint/2010/main" val="2346225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200ecc11f81_0_25"/>
          <p:cNvSpPr txBox="1">
            <a:spLocks noGrp="1"/>
          </p:cNvSpPr>
          <p:nvPr>
            <p:ph type="title"/>
          </p:nvPr>
        </p:nvSpPr>
        <p:spPr>
          <a:xfrm>
            <a:off x="792255" y="1971675"/>
            <a:ext cx="2094869" cy="1200150"/>
          </a:xfrm>
        </p:spPr>
        <p:txBody>
          <a:bodyPr spcFirstLastPara="1" wrap="square" lIns="91425" tIns="91425" rIns="91425" bIns="91425" anchor="b" anchorCtr="0">
            <a:normAutofit/>
          </a:bodyPr>
          <a:lstStyle/>
          <a:p>
            <a:r>
              <a:rPr lang="en-US" sz="2700" dirty="0"/>
              <a:t>Types Of Weight Bias</a:t>
            </a:r>
          </a:p>
        </p:txBody>
      </p:sp>
      <p:sp>
        <p:nvSpPr>
          <p:cNvPr id="134" name="Google Shape;134;g200ecc11f81_0_25"/>
          <p:cNvSpPr txBox="1">
            <a:spLocks noGrp="1"/>
          </p:cNvSpPr>
          <p:nvPr>
            <p:ph type="body" idx="1"/>
          </p:nvPr>
        </p:nvSpPr>
        <p:spPr>
          <a:xfrm>
            <a:off x="4310603" y="990027"/>
            <a:ext cx="4082451" cy="3545449"/>
          </a:xfrm>
        </p:spPr>
        <p:txBody>
          <a:bodyPr spcFirstLastPara="1" wrap="square" lIns="91425" tIns="91425" rIns="91425" bIns="91425" anchor="ctr" anchorCtr="0">
            <a:normAutofit fontScale="85000" lnSpcReduction="20000"/>
          </a:bodyPr>
          <a:lstStyle/>
          <a:p>
            <a:pPr marL="0" lvl="0" indent="0" rtl="0">
              <a:spcBef>
                <a:spcPts val="1200"/>
              </a:spcBef>
              <a:spcAft>
                <a:spcPts val="0"/>
              </a:spcAft>
              <a:buSzPts val="1800"/>
              <a:buNone/>
            </a:pPr>
            <a:r>
              <a:rPr lang="en-US" sz="2100" b="1" dirty="0"/>
              <a:t>Explicit Bias</a:t>
            </a:r>
            <a:br>
              <a:rPr lang="en-US" sz="2100" b="1" dirty="0"/>
            </a:br>
            <a:endParaRPr lang="en-US" sz="2100" b="1" dirty="0"/>
          </a:p>
          <a:p>
            <a:pPr marL="958850" lvl="0" indent="-298450">
              <a:spcBef>
                <a:spcPts val="800"/>
              </a:spcBef>
              <a:buClr>
                <a:schemeClr val="accent1"/>
              </a:buClr>
              <a:buSzPts val="1100"/>
              <a:buFont typeface="Noto Sans Symbols"/>
              <a:buChar char="►"/>
            </a:pPr>
            <a:r>
              <a:rPr lang="en-US" sz="2100" dirty="0"/>
              <a:t>Conscious weight stigma and bias</a:t>
            </a:r>
            <a:br>
              <a:rPr lang="en-US" sz="2100" dirty="0"/>
            </a:br>
            <a:endParaRPr lang="en-US" sz="2100" dirty="0"/>
          </a:p>
          <a:p>
            <a:pPr marL="958850" lvl="0" indent="-298450">
              <a:spcBef>
                <a:spcPts val="800"/>
              </a:spcBef>
              <a:buClr>
                <a:schemeClr val="accent1"/>
              </a:buClr>
              <a:buSzPts val="1100"/>
              <a:buFont typeface="Noto Sans Symbols"/>
              <a:buChar char="►"/>
            </a:pPr>
            <a:r>
              <a:rPr lang="en-US" sz="2100" dirty="0"/>
              <a:t>Person is aware of their stereotypes/negative beliefs</a:t>
            </a:r>
            <a:br>
              <a:rPr lang="en-US" sz="2100" dirty="0"/>
            </a:br>
            <a:endParaRPr lang="en-US" sz="2100" dirty="0"/>
          </a:p>
          <a:p>
            <a:pPr marL="958850" lvl="0" indent="-298450">
              <a:spcBef>
                <a:spcPts val="800"/>
              </a:spcBef>
              <a:buClr>
                <a:schemeClr val="accent1"/>
              </a:buClr>
              <a:buSzPts val="1100"/>
              <a:buFont typeface="Noto Sans Symbols"/>
              <a:buChar char="►"/>
            </a:pPr>
            <a:r>
              <a:rPr lang="en-US" sz="2100" dirty="0"/>
              <a:t>Poor treatment of higher-weight people is intentional</a:t>
            </a:r>
            <a:br>
              <a:rPr lang="en-US" sz="1900" dirty="0"/>
            </a:br>
            <a:endParaRPr lang="en-US" sz="1900" dirty="0"/>
          </a:p>
          <a:p>
            <a:pPr marL="0" lvl="0" indent="0" rtl="0">
              <a:spcBef>
                <a:spcPts val="1200"/>
              </a:spcBef>
              <a:spcAft>
                <a:spcPts val="0"/>
              </a:spcAft>
              <a:buSzPts val="1800"/>
              <a:buNone/>
            </a:pPr>
            <a:endParaRPr lang="en-US" dirty="0"/>
          </a:p>
          <a:p>
            <a:pPr marL="0" lvl="0" indent="0" rtl="0">
              <a:spcBef>
                <a:spcPts val="1200"/>
              </a:spcBef>
              <a:spcAft>
                <a:spcPts val="1200"/>
              </a:spcAft>
              <a:buSzPts val="1800"/>
              <a:buNone/>
            </a:pPr>
            <a:endParaRPr lang="en-US" dirty="0"/>
          </a:p>
        </p:txBody>
      </p:sp>
      <p:sp>
        <p:nvSpPr>
          <p:cNvPr id="3" name="Slide Number Placeholder 2">
            <a:extLst>
              <a:ext uri="{FF2B5EF4-FFF2-40B4-BE49-F238E27FC236}">
                <a16:creationId xmlns:a16="http://schemas.microsoft.com/office/drawing/2014/main" id="{122DA9C7-44B0-16CA-9F7C-275F241814FF}"/>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16</a:t>
            </a:fld>
            <a:endParaRPr lang="en"/>
          </a:p>
        </p:txBody>
      </p:sp>
    </p:spTree>
    <p:extLst>
      <p:ext uri="{BB962C8B-B14F-4D97-AF65-F5344CB8AC3E}">
        <p14:creationId xmlns:p14="http://schemas.microsoft.com/office/powerpoint/2010/main" val="3303004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200ecc11f81_0_30"/>
          <p:cNvSpPr txBox="1">
            <a:spLocks noGrp="1"/>
          </p:cNvSpPr>
          <p:nvPr>
            <p:ph type="title"/>
          </p:nvPr>
        </p:nvSpPr>
        <p:spPr>
          <a:xfrm>
            <a:off x="801291" y="1971675"/>
            <a:ext cx="2094869" cy="1200150"/>
          </a:xfrm>
        </p:spPr>
        <p:txBody>
          <a:bodyPr spcFirstLastPara="1" wrap="square" lIns="91425" tIns="91425" rIns="91425" bIns="91425" anchor="b" anchorCtr="0">
            <a:normAutofit/>
          </a:bodyPr>
          <a:lstStyle/>
          <a:p>
            <a:pPr marL="0" lvl="0" indent="0"/>
            <a:r>
              <a:rPr lang="en-US" sz="2700" dirty="0"/>
              <a:t>Types of Weight Bias</a:t>
            </a:r>
          </a:p>
        </p:txBody>
      </p:sp>
      <p:sp>
        <p:nvSpPr>
          <p:cNvPr id="140" name="Google Shape;140;g200ecc11f81_0_30"/>
          <p:cNvSpPr txBox="1">
            <a:spLocks noGrp="1"/>
          </p:cNvSpPr>
          <p:nvPr>
            <p:ph type="body" idx="1"/>
          </p:nvPr>
        </p:nvSpPr>
        <p:spPr>
          <a:xfrm>
            <a:off x="4386205" y="1410630"/>
            <a:ext cx="4006849" cy="3511073"/>
          </a:xfrm>
        </p:spPr>
        <p:txBody>
          <a:bodyPr spcFirstLastPara="1" wrap="square" lIns="91425" tIns="91425" rIns="91425" bIns="91425" anchor="ctr" anchorCtr="0">
            <a:normAutofit fontScale="92500" lnSpcReduction="20000"/>
          </a:bodyPr>
          <a:lstStyle/>
          <a:p>
            <a:pPr marL="0" lvl="0" indent="0" rtl="0">
              <a:spcBef>
                <a:spcPts val="0"/>
              </a:spcBef>
              <a:spcAft>
                <a:spcPts val="0"/>
              </a:spcAft>
              <a:buSzPts val="1800"/>
              <a:buNone/>
            </a:pPr>
            <a:r>
              <a:rPr lang="en-US" sz="1900" b="1" dirty="0"/>
              <a:t>Internalized Bias</a:t>
            </a:r>
            <a:br>
              <a:rPr lang="en-US" sz="1900" b="1" dirty="0"/>
            </a:br>
            <a:endParaRPr lang="en-US" sz="1900" b="1" dirty="0"/>
          </a:p>
          <a:p>
            <a:pPr marL="958850" indent="-298450">
              <a:spcBef>
                <a:spcPts val="800"/>
              </a:spcBef>
              <a:buClr>
                <a:schemeClr val="accent1"/>
              </a:buClr>
              <a:buSzPts val="1100"/>
              <a:buFont typeface="Noto Sans Symbols"/>
              <a:buChar char="►"/>
            </a:pPr>
            <a:r>
              <a:rPr lang="en-US" sz="1900" dirty="0"/>
              <a:t>When a higher-weight person internalizes negative beliefs about their own body </a:t>
            </a:r>
          </a:p>
          <a:p>
            <a:pPr marL="1416050" lvl="1" indent="-298450">
              <a:spcBef>
                <a:spcPts val="800"/>
              </a:spcBef>
              <a:buClr>
                <a:schemeClr val="accent1"/>
              </a:buClr>
              <a:buSzPts val="1100"/>
              <a:buFont typeface="Noto Sans Symbols"/>
              <a:buChar char="►"/>
            </a:pPr>
            <a:r>
              <a:rPr lang="en-US" sz="1900" dirty="0"/>
              <a:t>Often causes participation in their own oppression and the oppression of other higher-weight people</a:t>
            </a:r>
          </a:p>
          <a:p>
            <a:pPr marL="0" lvl="0" indent="0" rtl="0">
              <a:spcBef>
                <a:spcPts val="1200"/>
              </a:spcBef>
              <a:spcAft>
                <a:spcPts val="0"/>
              </a:spcAft>
              <a:buSzPts val="1800"/>
              <a:buNone/>
            </a:pPr>
            <a:br>
              <a:rPr lang="en-US" dirty="0"/>
            </a:br>
            <a:endParaRPr lang="en-US" dirty="0"/>
          </a:p>
          <a:p>
            <a:pPr marL="0" lvl="0" indent="0" rtl="0">
              <a:spcBef>
                <a:spcPts val="1200"/>
              </a:spcBef>
              <a:spcAft>
                <a:spcPts val="0"/>
              </a:spcAft>
              <a:buSzPts val="1800"/>
              <a:buNone/>
            </a:pPr>
            <a:endParaRPr lang="en-US" dirty="0"/>
          </a:p>
          <a:p>
            <a:pPr marL="0" lvl="0" indent="0" rtl="0">
              <a:spcBef>
                <a:spcPts val="1200"/>
              </a:spcBef>
              <a:spcAft>
                <a:spcPts val="1200"/>
              </a:spcAft>
              <a:buSzPts val="1800"/>
              <a:buNone/>
            </a:pPr>
            <a:endParaRPr lang="en-US" dirty="0"/>
          </a:p>
        </p:txBody>
      </p:sp>
      <p:sp>
        <p:nvSpPr>
          <p:cNvPr id="3" name="Slide Number Placeholder 2">
            <a:extLst>
              <a:ext uri="{FF2B5EF4-FFF2-40B4-BE49-F238E27FC236}">
                <a16:creationId xmlns:a16="http://schemas.microsoft.com/office/drawing/2014/main" id="{94B43C75-4C7E-406A-0D6E-73162DDD2D8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17</a:t>
            </a:fld>
            <a:endParaRPr lang="en"/>
          </a:p>
        </p:txBody>
      </p:sp>
    </p:spTree>
    <p:extLst>
      <p:ext uri="{BB962C8B-B14F-4D97-AF65-F5344CB8AC3E}">
        <p14:creationId xmlns:p14="http://schemas.microsoft.com/office/powerpoint/2010/main" val="1746212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13b573dc320_0_0"/>
          <p:cNvSpPr txBox="1">
            <a:spLocks noGrp="1"/>
          </p:cNvSpPr>
          <p:nvPr>
            <p:ph type="title"/>
          </p:nvPr>
        </p:nvSpPr>
        <p:spPr>
          <a:xfrm>
            <a:off x="457800" y="649484"/>
            <a:ext cx="8686200" cy="564600"/>
          </a:xfrm>
          <a:prstGeom prst="rect">
            <a:avLst/>
          </a:prstGeom>
          <a:noFill/>
          <a:ln>
            <a:noFill/>
          </a:ln>
        </p:spPr>
        <p:txBody>
          <a:bodyPr spcFirstLastPara="1" wrap="square" lIns="91425" tIns="91425" rIns="91425" bIns="91425" anchor="t" anchorCtr="0">
            <a:noAutofit/>
          </a:bodyPr>
          <a:lstStyle/>
          <a:p>
            <a:pPr marL="0" lvl="0" indent="0" rtl="0">
              <a:lnSpc>
                <a:spcPct val="100000"/>
              </a:lnSpc>
              <a:spcBef>
                <a:spcPts val="0"/>
              </a:spcBef>
              <a:spcAft>
                <a:spcPts val="0"/>
              </a:spcAft>
              <a:buSzPts val="3000"/>
              <a:buNone/>
            </a:pPr>
            <a:r>
              <a:rPr lang="en" sz="2700" dirty="0">
                <a:solidFill>
                  <a:schemeClr val="bg1"/>
                </a:solidFill>
                <a:sym typeface="Calibri"/>
              </a:rPr>
              <a:t>What is Weight Stigma</a:t>
            </a:r>
            <a:endParaRPr sz="2700" dirty="0">
              <a:solidFill>
                <a:schemeClr val="bg1"/>
              </a:solidFill>
              <a:sym typeface="Calibri"/>
            </a:endParaRPr>
          </a:p>
        </p:txBody>
      </p:sp>
      <p:sp>
        <p:nvSpPr>
          <p:cNvPr id="128" name="Google Shape;128;g13b573dc320_0_0"/>
          <p:cNvSpPr txBox="1">
            <a:spLocks noGrp="1"/>
          </p:cNvSpPr>
          <p:nvPr>
            <p:ph type="body" idx="1"/>
          </p:nvPr>
        </p:nvSpPr>
        <p:spPr>
          <a:xfrm>
            <a:off x="689770" y="1928273"/>
            <a:ext cx="7895400" cy="828600"/>
          </a:xfrm>
          <a:prstGeom prst="rect">
            <a:avLst/>
          </a:prstGeom>
          <a:noFill/>
          <a:ln>
            <a:noFill/>
          </a:ln>
        </p:spPr>
        <p:txBody>
          <a:bodyPr spcFirstLastPara="1" wrap="square" lIns="91425" tIns="91425" rIns="91425" bIns="91425" anchor="t" anchorCtr="0">
            <a:noAutofit/>
          </a:bodyPr>
          <a:lstStyle/>
          <a:p>
            <a:pPr marL="958850" indent="-298450">
              <a:lnSpc>
                <a:spcPct val="100000"/>
              </a:lnSpc>
              <a:spcBef>
                <a:spcPts val="800"/>
              </a:spcBef>
              <a:buClr>
                <a:schemeClr val="accent1"/>
              </a:buClr>
              <a:buSzPts val="1100"/>
              <a:buFont typeface="Noto Sans Symbols"/>
              <a:buChar char="►"/>
            </a:pPr>
            <a:r>
              <a:rPr lang="en" sz="1800" dirty="0">
                <a:solidFill>
                  <a:srgbClr val="3F3F3F"/>
                </a:solidFill>
              </a:rPr>
              <a:t>Stereotyping, discrimination, and/or unequal treatment of higher-weight people including unfair judgment, treatment, and social exclusion</a:t>
            </a:r>
          </a:p>
          <a:p>
            <a:pPr marL="958850" indent="-298450">
              <a:lnSpc>
                <a:spcPct val="100000"/>
              </a:lnSpc>
              <a:spcBef>
                <a:spcPts val="800"/>
              </a:spcBef>
              <a:buClr>
                <a:schemeClr val="accent1"/>
              </a:buClr>
              <a:buSzPts val="1100"/>
              <a:buFont typeface="Noto Sans Symbols"/>
              <a:buChar char="►"/>
            </a:pPr>
            <a:endParaRPr lang="en" sz="1800" dirty="0">
              <a:solidFill>
                <a:srgbClr val="3F3F3F"/>
              </a:solidFill>
            </a:endParaRPr>
          </a:p>
          <a:p>
            <a:pPr marL="958850" indent="-298450">
              <a:lnSpc>
                <a:spcPct val="100000"/>
              </a:lnSpc>
              <a:spcBef>
                <a:spcPts val="800"/>
              </a:spcBef>
              <a:buClr>
                <a:schemeClr val="accent1"/>
              </a:buClr>
              <a:buSzPts val="1100"/>
              <a:buFont typeface="Noto Sans Symbols"/>
              <a:buChar char="►"/>
            </a:pPr>
            <a:r>
              <a:rPr lang="en" sz="1800" dirty="0">
                <a:solidFill>
                  <a:srgbClr val="3F3F3F"/>
                </a:solidFill>
              </a:rPr>
              <a:t>Caused by weight bias </a:t>
            </a:r>
          </a:p>
          <a:p>
            <a:pPr marL="958850" indent="-298450">
              <a:lnSpc>
                <a:spcPct val="100000"/>
              </a:lnSpc>
              <a:spcBef>
                <a:spcPts val="800"/>
              </a:spcBef>
              <a:buClr>
                <a:schemeClr val="accent1"/>
              </a:buClr>
              <a:buSzPts val="1100"/>
              <a:buFont typeface="Noto Sans Symbols"/>
              <a:buChar char="►"/>
            </a:pPr>
            <a:endParaRPr lang="en" sz="1800" dirty="0">
              <a:solidFill>
                <a:srgbClr val="3F3F3F"/>
              </a:solidFill>
            </a:endParaRPr>
          </a:p>
          <a:p>
            <a:pPr marL="958850" indent="-298450">
              <a:lnSpc>
                <a:spcPct val="100000"/>
              </a:lnSpc>
              <a:spcBef>
                <a:spcPts val="800"/>
              </a:spcBef>
              <a:buClr>
                <a:schemeClr val="accent1"/>
              </a:buClr>
              <a:buSzPts val="1100"/>
              <a:buFont typeface="Noto Sans Symbols"/>
              <a:buChar char="►"/>
            </a:pPr>
            <a:r>
              <a:rPr lang="en" sz="1800" dirty="0">
                <a:solidFill>
                  <a:srgbClr val="3F3F3F"/>
                </a:solidFill>
              </a:rPr>
              <a:t>Terms are often used interchangeably</a:t>
            </a:r>
          </a:p>
          <a:p>
            <a:pPr marL="958850" indent="-298450">
              <a:lnSpc>
                <a:spcPct val="100000"/>
              </a:lnSpc>
              <a:spcBef>
                <a:spcPts val="800"/>
              </a:spcBef>
              <a:buClr>
                <a:schemeClr val="accent1"/>
              </a:buClr>
              <a:buSzPts val="1100"/>
              <a:buFont typeface="Noto Sans Symbols"/>
              <a:buChar char="►"/>
            </a:pPr>
            <a:endParaRPr lang="en" sz="1800" dirty="0">
              <a:solidFill>
                <a:srgbClr val="3F3F3F"/>
              </a:solidFill>
            </a:endParaRPr>
          </a:p>
          <a:p>
            <a:pPr marL="0" lvl="0" indent="0" algn="l" rtl="0">
              <a:lnSpc>
                <a:spcPct val="115000"/>
              </a:lnSpc>
              <a:spcBef>
                <a:spcPts val="0"/>
              </a:spcBef>
              <a:spcAft>
                <a:spcPts val="0"/>
              </a:spcAft>
              <a:buNone/>
            </a:pPr>
            <a:endParaRPr sz="2400" dirty="0">
              <a:solidFill>
                <a:srgbClr val="000000"/>
              </a:solidFill>
            </a:endParaRPr>
          </a:p>
          <a:p>
            <a:pPr marL="0" lvl="0" indent="0" algn="l" rtl="0">
              <a:lnSpc>
                <a:spcPct val="115000"/>
              </a:lnSpc>
              <a:spcBef>
                <a:spcPts val="1200"/>
              </a:spcBef>
              <a:spcAft>
                <a:spcPts val="1200"/>
              </a:spcAft>
              <a:buSzPts val="1800"/>
              <a:buNone/>
            </a:pPr>
            <a:endParaRPr sz="2400" dirty="0">
              <a:solidFill>
                <a:schemeClr val="accent5"/>
              </a:solidFill>
            </a:endParaRPr>
          </a:p>
        </p:txBody>
      </p:sp>
      <p:sp>
        <p:nvSpPr>
          <p:cNvPr id="3" name="Slide Number Placeholder 2">
            <a:extLst>
              <a:ext uri="{FF2B5EF4-FFF2-40B4-BE49-F238E27FC236}">
                <a16:creationId xmlns:a16="http://schemas.microsoft.com/office/drawing/2014/main" id="{ED8D313D-4B80-FC90-063F-BC09EAE9D7D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Tree>
    <p:extLst>
      <p:ext uri="{BB962C8B-B14F-4D97-AF65-F5344CB8AC3E}">
        <p14:creationId xmlns:p14="http://schemas.microsoft.com/office/powerpoint/2010/main" val="1286850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200ecc11f81_1_0"/>
          <p:cNvSpPr txBox="1">
            <a:spLocks noGrp="1"/>
          </p:cNvSpPr>
          <p:nvPr>
            <p:ph type="title"/>
          </p:nvPr>
        </p:nvSpPr>
        <p:spPr>
          <a:xfrm>
            <a:off x="548521" y="657976"/>
            <a:ext cx="8478600" cy="564600"/>
          </a:xfrm>
          <a:prstGeom prst="rect">
            <a:avLst/>
          </a:prstGeom>
          <a:noFill/>
          <a:ln>
            <a:noFill/>
          </a:ln>
        </p:spPr>
        <p:txBody>
          <a:bodyPr spcFirstLastPara="1" wrap="square" lIns="91425" tIns="91425" rIns="91425" bIns="91425" anchor="t" anchorCtr="0">
            <a:noAutofit/>
          </a:bodyPr>
          <a:lstStyle/>
          <a:p>
            <a:r>
              <a:rPr lang="en-US" sz="2700" dirty="0">
                <a:solidFill>
                  <a:schemeClr val="bg1"/>
                </a:solidFill>
                <a:sym typeface="Calibri"/>
              </a:rPr>
              <a:t>Structural Weight Stigma</a:t>
            </a:r>
            <a:endParaRPr sz="2700" dirty="0">
              <a:solidFill>
                <a:schemeClr val="bg1"/>
              </a:solidFill>
              <a:sym typeface="Calibri"/>
            </a:endParaRPr>
          </a:p>
        </p:txBody>
      </p:sp>
      <p:sp>
        <p:nvSpPr>
          <p:cNvPr id="146" name="Google Shape;146;g200ecc11f81_1_0"/>
          <p:cNvSpPr txBox="1">
            <a:spLocks noGrp="1"/>
          </p:cNvSpPr>
          <p:nvPr>
            <p:ph type="body" idx="1"/>
          </p:nvPr>
        </p:nvSpPr>
        <p:spPr>
          <a:xfrm>
            <a:off x="379200" y="1879013"/>
            <a:ext cx="8385600" cy="828600"/>
          </a:xfrm>
          <a:prstGeom prst="rect">
            <a:avLst/>
          </a:prstGeom>
          <a:noFill/>
          <a:ln>
            <a:noFill/>
          </a:ln>
        </p:spPr>
        <p:txBody>
          <a:bodyPr spcFirstLastPara="1" wrap="square" lIns="91425" tIns="91425" rIns="91425" bIns="91425" anchor="t" anchorCtr="0">
            <a:noAutofit/>
          </a:bodyPr>
          <a:lstStyle/>
          <a:p>
            <a:pPr marL="958850" lvl="0" indent="-298450">
              <a:lnSpc>
                <a:spcPct val="100000"/>
              </a:lnSpc>
              <a:spcBef>
                <a:spcPts val="800"/>
              </a:spcBef>
              <a:buClr>
                <a:schemeClr val="accent1"/>
              </a:buClr>
              <a:buSzPts val="1100"/>
              <a:buFont typeface="Noto Sans Symbols"/>
              <a:buChar char="►"/>
            </a:pPr>
            <a:r>
              <a:rPr lang="en" sz="1800" dirty="0">
                <a:solidFill>
                  <a:srgbClr val="3F3F3F"/>
                </a:solidFill>
              </a:rPr>
              <a:t>Things higher-weight people need/want fail to include/accommodate them</a:t>
            </a:r>
            <a:endParaRPr sz="1800" dirty="0">
              <a:solidFill>
                <a:srgbClr val="3F3F3F"/>
              </a:solidFill>
            </a:endParaRPr>
          </a:p>
          <a:p>
            <a:pPr marL="1416050" lvl="2" indent="-298450">
              <a:lnSpc>
                <a:spcPct val="100000"/>
              </a:lnSpc>
              <a:spcBef>
                <a:spcPts val="800"/>
              </a:spcBef>
              <a:buClr>
                <a:schemeClr val="accent1"/>
              </a:buClr>
              <a:buSzPts val="1100"/>
              <a:buFont typeface="Noto Sans Symbols"/>
              <a:buChar char="►"/>
            </a:pPr>
            <a:r>
              <a:rPr lang="en" sz="1600" dirty="0">
                <a:solidFill>
                  <a:srgbClr val="3F3F3F"/>
                </a:solidFill>
              </a:rPr>
              <a:t>Examples: chairs, blood pressure cuffs, medical research, best practices, MRIs, restaurant booths, theater seats, cars etc.</a:t>
            </a:r>
            <a:br>
              <a:rPr lang="en" sz="1600" dirty="0">
                <a:solidFill>
                  <a:srgbClr val="3F3F3F"/>
                </a:solidFill>
              </a:rPr>
            </a:br>
            <a:endParaRPr sz="1600" dirty="0">
              <a:solidFill>
                <a:srgbClr val="3F3F3F"/>
              </a:solidFill>
            </a:endParaRPr>
          </a:p>
          <a:p>
            <a:pPr marL="958850" lvl="0" indent="-298450">
              <a:lnSpc>
                <a:spcPct val="100000"/>
              </a:lnSpc>
              <a:spcBef>
                <a:spcPts val="800"/>
              </a:spcBef>
              <a:buClr>
                <a:schemeClr val="accent1"/>
              </a:buClr>
              <a:buSzPts val="1100"/>
              <a:buFont typeface="Noto Sans Symbols"/>
              <a:buChar char="►"/>
            </a:pPr>
            <a:r>
              <a:rPr lang="en" sz="1800" dirty="0">
                <a:solidFill>
                  <a:srgbClr val="3F3F3F"/>
                </a:solidFill>
              </a:rPr>
              <a:t>Stigma is exacerbated when bodies are blamed</a:t>
            </a:r>
            <a:endParaRPr sz="1800" dirty="0">
              <a:solidFill>
                <a:srgbClr val="3F3F3F"/>
              </a:solidFill>
            </a:endParaRPr>
          </a:p>
          <a:p>
            <a:pPr marL="1416050" lvl="2" indent="-298450">
              <a:lnSpc>
                <a:spcPct val="100000"/>
              </a:lnSpc>
              <a:spcBef>
                <a:spcPts val="800"/>
              </a:spcBef>
              <a:buClr>
                <a:schemeClr val="accent1"/>
              </a:buClr>
              <a:buSzPts val="1100"/>
              <a:buFont typeface="Noto Sans Symbols"/>
              <a:buChar char="►"/>
            </a:pPr>
            <a:r>
              <a:rPr lang="en" sz="1600" dirty="0">
                <a:solidFill>
                  <a:srgbClr val="3F3F3F"/>
                </a:solidFill>
              </a:rPr>
              <a:t>ie: you are too big for the MRI vs. the MRI fails to accommodate you</a:t>
            </a:r>
            <a:endParaRPr sz="1600" dirty="0">
              <a:solidFill>
                <a:srgbClr val="3F3F3F"/>
              </a:solidFill>
            </a:endParaRPr>
          </a:p>
          <a:p>
            <a:pPr marL="0" lvl="0" indent="0" algn="l" rtl="0">
              <a:lnSpc>
                <a:spcPct val="115000"/>
              </a:lnSpc>
              <a:spcBef>
                <a:spcPts val="1200"/>
              </a:spcBef>
              <a:spcAft>
                <a:spcPts val="0"/>
              </a:spcAft>
              <a:buSzPts val="1800"/>
              <a:buNone/>
            </a:pPr>
            <a:br>
              <a:rPr lang="en" sz="2400" dirty="0">
                <a:solidFill>
                  <a:schemeClr val="accent5"/>
                </a:solidFill>
              </a:rPr>
            </a:br>
            <a:endParaRPr sz="2400" dirty="0">
              <a:solidFill>
                <a:schemeClr val="accent5"/>
              </a:solidFill>
            </a:endParaRPr>
          </a:p>
          <a:p>
            <a:pPr marL="0" lvl="0" indent="0" algn="l" rtl="0">
              <a:lnSpc>
                <a:spcPct val="115000"/>
              </a:lnSpc>
              <a:spcBef>
                <a:spcPts val="1200"/>
              </a:spcBef>
              <a:spcAft>
                <a:spcPts val="0"/>
              </a:spcAft>
              <a:buSzPts val="1800"/>
              <a:buNone/>
            </a:pPr>
            <a:endParaRPr sz="2400" dirty="0">
              <a:solidFill>
                <a:schemeClr val="accent5"/>
              </a:solidFill>
            </a:endParaRPr>
          </a:p>
          <a:p>
            <a:pPr marL="0" lvl="0" indent="0" algn="l" rtl="0">
              <a:lnSpc>
                <a:spcPct val="115000"/>
              </a:lnSpc>
              <a:spcBef>
                <a:spcPts val="1200"/>
              </a:spcBef>
              <a:spcAft>
                <a:spcPts val="1200"/>
              </a:spcAft>
              <a:buSzPts val="1800"/>
              <a:buNone/>
            </a:pPr>
            <a:endParaRPr sz="2400" dirty="0">
              <a:solidFill>
                <a:schemeClr val="accent5"/>
              </a:solidFill>
            </a:endParaRPr>
          </a:p>
        </p:txBody>
      </p:sp>
      <p:sp>
        <p:nvSpPr>
          <p:cNvPr id="3" name="Slide Number Placeholder 2">
            <a:extLst>
              <a:ext uri="{FF2B5EF4-FFF2-40B4-BE49-F238E27FC236}">
                <a16:creationId xmlns:a16="http://schemas.microsoft.com/office/drawing/2014/main" id="{945F8430-35A4-41BA-32D4-6F5CB9BB23F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584C0-D072-F45C-D08D-65932CA6A41E}"/>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3721BCCF-BE48-2052-0492-8AB9AD9C8570}"/>
              </a:ext>
            </a:extLst>
          </p:cNvPr>
          <p:cNvSpPr>
            <a:spLocks noGrp="1"/>
          </p:cNvSpPr>
          <p:nvPr>
            <p:ph type="body" idx="1"/>
          </p:nvPr>
        </p:nvSpPr>
        <p:spPr>
          <a:xfrm>
            <a:off x="723481" y="1661151"/>
            <a:ext cx="6713794" cy="3114989"/>
          </a:xfrm>
        </p:spPr>
        <p:txBody>
          <a:bodyPr>
            <a:noAutofit/>
          </a:bodyPr>
          <a:lstStyle/>
          <a:p>
            <a:r>
              <a:rPr lang="en-US" sz="1800" dirty="0"/>
              <a:t>Weight Stigma and Language</a:t>
            </a:r>
          </a:p>
          <a:p>
            <a:pPr marL="158750" indent="0">
              <a:buNone/>
            </a:pPr>
            <a:endParaRPr lang="en-US" sz="1800" dirty="0"/>
          </a:p>
          <a:p>
            <a:r>
              <a:rPr lang="en-US" sz="1800" dirty="0"/>
              <a:t>Types of Weight Stigma and Bias</a:t>
            </a:r>
          </a:p>
          <a:p>
            <a:endParaRPr lang="en-US" sz="1800" dirty="0"/>
          </a:p>
          <a:p>
            <a:r>
              <a:rPr lang="en-US" sz="1800" dirty="0"/>
              <a:t>Recognizing Weight Stigma and Bias</a:t>
            </a:r>
          </a:p>
          <a:p>
            <a:endParaRPr lang="en-US" sz="1800" dirty="0"/>
          </a:p>
          <a:p>
            <a:r>
              <a:rPr lang="en-US" sz="1800" dirty="0"/>
              <a:t>Supporting the Patient</a:t>
            </a:r>
          </a:p>
          <a:p>
            <a:endParaRPr lang="en-US" sz="1800" dirty="0"/>
          </a:p>
          <a:p>
            <a:r>
              <a:rPr lang="en-US" sz="1800" dirty="0"/>
              <a:t>Advocating for the Patient</a:t>
            </a:r>
          </a:p>
        </p:txBody>
      </p:sp>
      <p:sp>
        <p:nvSpPr>
          <p:cNvPr id="5" name="Slide Number Placeholder 4">
            <a:extLst>
              <a:ext uri="{FF2B5EF4-FFF2-40B4-BE49-F238E27FC236}">
                <a16:creationId xmlns:a16="http://schemas.microsoft.com/office/drawing/2014/main" id="{AC8FC8BD-2B7D-D348-6665-8AF48E7BDE7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a:t>
            </a:fld>
            <a:endParaRPr lang="en"/>
          </a:p>
        </p:txBody>
      </p:sp>
    </p:spTree>
    <p:extLst>
      <p:ext uri="{BB962C8B-B14F-4D97-AF65-F5344CB8AC3E}">
        <p14:creationId xmlns:p14="http://schemas.microsoft.com/office/powerpoint/2010/main" val="4074105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200ecc11f81_1_50"/>
          <p:cNvSpPr txBox="1">
            <a:spLocks noGrp="1"/>
          </p:cNvSpPr>
          <p:nvPr>
            <p:ph type="title"/>
          </p:nvPr>
        </p:nvSpPr>
        <p:spPr>
          <a:xfrm>
            <a:off x="521300" y="613154"/>
            <a:ext cx="8700900" cy="564600"/>
          </a:xfrm>
          <a:prstGeom prst="rect">
            <a:avLst/>
          </a:prstGeom>
          <a:noFill/>
          <a:ln>
            <a:noFill/>
          </a:ln>
        </p:spPr>
        <p:txBody>
          <a:bodyPr spcFirstLastPara="1" wrap="square" lIns="91425" tIns="91425" rIns="91425" bIns="91425" anchor="t" anchorCtr="0">
            <a:noAutofit/>
          </a:bodyPr>
          <a:lstStyle/>
          <a:p>
            <a:pPr marL="0" lvl="0" indent="0"/>
            <a:r>
              <a:rPr lang="en" sz="2700" dirty="0">
                <a:solidFill>
                  <a:schemeClr val="bg1"/>
                </a:solidFill>
                <a:sym typeface="Calibri"/>
              </a:rPr>
              <a:t>Progressive Weight Stigma and Bias</a:t>
            </a:r>
            <a:endParaRPr sz="2700" dirty="0">
              <a:solidFill>
                <a:schemeClr val="bg1"/>
              </a:solidFill>
              <a:sym typeface="Calibri"/>
            </a:endParaRPr>
          </a:p>
        </p:txBody>
      </p:sp>
      <p:sp>
        <p:nvSpPr>
          <p:cNvPr id="211" name="Google Shape;211;g200ecc11f81_1_50"/>
          <p:cNvSpPr txBox="1">
            <a:spLocks noGrp="1"/>
          </p:cNvSpPr>
          <p:nvPr>
            <p:ph type="body" idx="1"/>
          </p:nvPr>
        </p:nvSpPr>
        <p:spPr>
          <a:xfrm>
            <a:off x="521300" y="1855280"/>
            <a:ext cx="8083200" cy="828600"/>
          </a:xfrm>
          <a:prstGeom prst="rect">
            <a:avLst/>
          </a:prstGeom>
          <a:noFill/>
          <a:ln>
            <a:noFill/>
          </a:ln>
        </p:spPr>
        <p:txBody>
          <a:bodyPr spcFirstLastPara="1" wrap="square" lIns="91425" tIns="91425" rIns="91425" bIns="91425" anchor="t" anchorCtr="0">
            <a:noAutofit/>
          </a:bodyPr>
          <a:lstStyle/>
          <a:p>
            <a:pPr marL="457200" lvl="0" indent="-298450">
              <a:lnSpc>
                <a:spcPct val="100000"/>
              </a:lnSpc>
              <a:spcBef>
                <a:spcPts val="800"/>
              </a:spcBef>
              <a:buClr>
                <a:schemeClr val="accent1"/>
              </a:buClr>
              <a:buSzPts val="1100"/>
              <a:buFont typeface="Noto Sans Symbols"/>
              <a:buChar char="►"/>
            </a:pPr>
            <a:r>
              <a:rPr lang="en" sz="1800" dirty="0">
                <a:solidFill>
                  <a:srgbClr val="3F3F3F"/>
                </a:solidFill>
              </a:rPr>
              <a:t>Weight bias a</a:t>
            </a:r>
            <a:r>
              <a:rPr lang="en-US" sz="1800" dirty="0" err="1">
                <a:solidFill>
                  <a:srgbClr val="3F3F3F"/>
                </a:solidFill>
              </a:rPr>
              <a:t>nd</a:t>
            </a:r>
            <a:r>
              <a:rPr lang="en" sz="1800" dirty="0">
                <a:solidFill>
                  <a:srgbClr val="3F3F3F"/>
                </a:solidFill>
              </a:rPr>
              <a:t> stigma can impact people of all sizes</a:t>
            </a:r>
            <a:endParaRPr sz="1800" dirty="0">
              <a:solidFill>
                <a:srgbClr val="3F3F3F"/>
              </a:solidFill>
            </a:endParaRPr>
          </a:p>
          <a:p>
            <a:pPr marL="457200" lvl="0" indent="-298450">
              <a:lnSpc>
                <a:spcPct val="100000"/>
              </a:lnSpc>
              <a:spcBef>
                <a:spcPts val="800"/>
              </a:spcBef>
              <a:buClr>
                <a:schemeClr val="accent1"/>
              </a:buClr>
              <a:buSzPts val="1100"/>
              <a:buFont typeface="Noto Sans Symbols"/>
              <a:buChar char="►"/>
            </a:pPr>
            <a:r>
              <a:rPr lang="en" sz="1800" dirty="0">
                <a:solidFill>
                  <a:srgbClr val="3F3F3F"/>
                </a:solidFill>
              </a:rPr>
              <a:t>As a person’s size increases, so does their exposure to </a:t>
            </a:r>
            <a:br>
              <a:rPr lang="en" sz="1800" dirty="0">
                <a:solidFill>
                  <a:srgbClr val="3F3F3F"/>
                </a:solidFill>
              </a:rPr>
            </a:br>
            <a:r>
              <a:rPr lang="en" sz="1800" dirty="0">
                <a:solidFill>
                  <a:srgbClr val="3F3F3F"/>
                </a:solidFill>
              </a:rPr>
              <a:t>weight stigma and bias</a:t>
            </a:r>
            <a:endParaRPr sz="1800" dirty="0">
              <a:solidFill>
                <a:srgbClr val="3F3F3F"/>
              </a:solidFill>
            </a:endParaRPr>
          </a:p>
          <a:p>
            <a:pPr marL="457200" lvl="0" indent="-298450">
              <a:lnSpc>
                <a:spcPct val="100000"/>
              </a:lnSpc>
              <a:spcBef>
                <a:spcPts val="800"/>
              </a:spcBef>
              <a:buClr>
                <a:schemeClr val="accent1"/>
              </a:buClr>
              <a:buSzPts val="1100"/>
              <a:buFont typeface="Noto Sans Symbols"/>
              <a:buChar char="►"/>
            </a:pPr>
            <a:r>
              <a:rPr lang="en" sz="1800" dirty="0">
                <a:solidFill>
                  <a:srgbClr val="3F3F3F"/>
                </a:solidFill>
              </a:rPr>
              <a:t>This is particularly true for structural bias for those at the highest weights (often identify as “superfat” or “infinifat”)</a:t>
            </a:r>
            <a:endParaRPr sz="1800" dirty="0">
              <a:solidFill>
                <a:srgbClr val="3F3F3F"/>
              </a:solidFill>
            </a:endParaRPr>
          </a:p>
          <a:p>
            <a:pPr marL="914400" lvl="1" indent="-298450">
              <a:lnSpc>
                <a:spcPct val="100000"/>
              </a:lnSpc>
              <a:spcBef>
                <a:spcPts val="800"/>
              </a:spcBef>
              <a:buClr>
                <a:schemeClr val="accent1"/>
              </a:buClr>
              <a:buSzPts val="1100"/>
              <a:buFont typeface="Noto Sans Symbols"/>
              <a:buChar char="►"/>
            </a:pPr>
            <a:r>
              <a:rPr lang="en" sz="1600" dirty="0">
                <a:solidFill>
                  <a:srgbClr val="3F3F3F"/>
                </a:solidFill>
              </a:rPr>
              <a:t>Lack of clothing options in stores and online</a:t>
            </a:r>
            <a:endParaRPr sz="1600" dirty="0">
              <a:solidFill>
                <a:srgbClr val="3F3F3F"/>
              </a:solidFill>
            </a:endParaRPr>
          </a:p>
          <a:p>
            <a:pPr marL="914400" lvl="1" indent="-298450">
              <a:lnSpc>
                <a:spcPct val="100000"/>
              </a:lnSpc>
              <a:spcBef>
                <a:spcPts val="800"/>
              </a:spcBef>
              <a:buClr>
                <a:schemeClr val="accent1"/>
              </a:buClr>
              <a:buSzPts val="1100"/>
              <a:buFont typeface="Noto Sans Symbols"/>
              <a:buChar char="►"/>
            </a:pPr>
            <a:r>
              <a:rPr lang="en" sz="1600" dirty="0">
                <a:solidFill>
                  <a:srgbClr val="3F3F3F"/>
                </a:solidFill>
              </a:rPr>
              <a:t>Not accommodated in public spaces and transportation</a:t>
            </a:r>
          </a:p>
          <a:p>
            <a:pPr lvl="1" indent="-298450">
              <a:lnSpc>
                <a:spcPct val="100000"/>
              </a:lnSpc>
              <a:spcBef>
                <a:spcPts val="800"/>
              </a:spcBef>
              <a:buClr>
                <a:schemeClr val="accent1"/>
              </a:buClr>
              <a:buSzPts val="1100"/>
              <a:buFont typeface="Noto Sans Symbols"/>
              <a:buChar char="►"/>
            </a:pPr>
            <a:r>
              <a:rPr lang="en-US" sz="1600" dirty="0">
                <a:solidFill>
                  <a:srgbClr val="3F3F3F"/>
                </a:solidFill>
              </a:rPr>
              <a:t>Not accommodated by medical tools, equipment, research, pharmacotherapies</a:t>
            </a:r>
          </a:p>
          <a:p>
            <a:pPr marL="914400" lvl="1" indent="-298450">
              <a:lnSpc>
                <a:spcPct val="100000"/>
              </a:lnSpc>
              <a:spcBef>
                <a:spcPts val="800"/>
              </a:spcBef>
              <a:buClr>
                <a:schemeClr val="accent1"/>
              </a:buClr>
              <a:buSzPts val="1100"/>
              <a:buFont typeface="Noto Sans Symbols"/>
              <a:buChar char="►"/>
            </a:pPr>
            <a:endParaRPr sz="1600" dirty="0">
              <a:solidFill>
                <a:srgbClr val="3F3F3F"/>
              </a:solidFill>
            </a:endParaRPr>
          </a:p>
          <a:p>
            <a:pPr marL="0" lvl="0" indent="0" algn="l" rtl="0">
              <a:lnSpc>
                <a:spcPct val="115000"/>
              </a:lnSpc>
              <a:spcBef>
                <a:spcPts val="1200"/>
              </a:spcBef>
              <a:spcAft>
                <a:spcPts val="0"/>
              </a:spcAft>
              <a:buNone/>
            </a:pPr>
            <a:endParaRPr sz="2400" dirty="0">
              <a:solidFill>
                <a:srgbClr val="000000"/>
              </a:solidFill>
            </a:endParaRPr>
          </a:p>
          <a:p>
            <a:pPr marL="457200" lvl="0" indent="0" algn="ctr" rtl="0">
              <a:lnSpc>
                <a:spcPct val="115000"/>
              </a:lnSpc>
              <a:spcBef>
                <a:spcPts val="1200"/>
              </a:spcBef>
              <a:spcAft>
                <a:spcPts val="0"/>
              </a:spcAft>
              <a:buSzPts val="1800"/>
              <a:buNone/>
            </a:pPr>
            <a:endParaRPr sz="2400" dirty="0">
              <a:solidFill>
                <a:schemeClr val="accent5"/>
              </a:solidFill>
            </a:endParaRPr>
          </a:p>
          <a:p>
            <a:pPr marL="457200" lvl="0" indent="0" algn="l" rtl="0">
              <a:lnSpc>
                <a:spcPct val="115000"/>
              </a:lnSpc>
              <a:spcBef>
                <a:spcPts val="1200"/>
              </a:spcBef>
              <a:spcAft>
                <a:spcPts val="0"/>
              </a:spcAft>
              <a:buSzPts val="1800"/>
              <a:buNone/>
            </a:pPr>
            <a:endParaRPr sz="2400" dirty="0">
              <a:solidFill>
                <a:schemeClr val="accent5"/>
              </a:solidFill>
            </a:endParaRPr>
          </a:p>
          <a:p>
            <a:pPr marL="0" lvl="0" indent="0" algn="ctr" rtl="0">
              <a:lnSpc>
                <a:spcPct val="115000"/>
              </a:lnSpc>
              <a:spcBef>
                <a:spcPts val="1200"/>
              </a:spcBef>
              <a:spcAft>
                <a:spcPts val="0"/>
              </a:spcAft>
              <a:buSzPts val="1800"/>
              <a:buNone/>
            </a:pPr>
            <a:endParaRPr sz="2400" dirty="0">
              <a:solidFill>
                <a:schemeClr val="accent5"/>
              </a:solidFill>
            </a:endParaRPr>
          </a:p>
          <a:p>
            <a:pPr marL="0" lvl="0" indent="0" algn="l" rtl="0">
              <a:lnSpc>
                <a:spcPct val="115000"/>
              </a:lnSpc>
              <a:spcBef>
                <a:spcPts val="1200"/>
              </a:spcBef>
              <a:spcAft>
                <a:spcPts val="1200"/>
              </a:spcAft>
              <a:buSzPts val="1800"/>
              <a:buNone/>
            </a:pPr>
            <a:endParaRPr sz="2400" dirty="0">
              <a:solidFill>
                <a:schemeClr val="accent5"/>
              </a:solidFill>
            </a:endParaRPr>
          </a:p>
        </p:txBody>
      </p:sp>
      <p:sp>
        <p:nvSpPr>
          <p:cNvPr id="3" name="Slide Number Placeholder 2">
            <a:extLst>
              <a:ext uri="{FF2B5EF4-FFF2-40B4-BE49-F238E27FC236}">
                <a16:creationId xmlns:a16="http://schemas.microsoft.com/office/drawing/2014/main" id="{4E4DECA6-B040-15AA-6BC9-61993D84078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200ecc11f81_1_27"/>
          <p:cNvSpPr txBox="1">
            <a:spLocks noGrp="1"/>
          </p:cNvSpPr>
          <p:nvPr>
            <p:ph type="title"/>
          </p:nvPr>
        </p:nvSpPr>
        <p:spPr>
          <a:xfrm>
            <a:off x="530400" y="470474"/>
            <a:ext cx="8478600" cy="564600"/>
          </a:xfrm>
          <a:prstGeom prst="rect">
            <a:avLst/>
          </a:prstGeom>
          <a:noFill/>
          <a:ln>
            <a:noFill/>
          </a:ln>
        </p:spPr>
        <p:txBody>
          <a:bodyPr spcFirstLastPara="1" wrap="square" lIns="91425" tIns="91425" rIns="91425" bIns="91425" anchor="t" anchorCtr="0">
            <a:noAutofit/>
          </a:bodyPr>
          <a:lstStyle/>
          <a:p>
            <a:pPr marL="0" lvl="0" indent="0" rtl="0">
              <a:lnSpc>
                <a:spcPct val="100000"/>
              </a:lnSpc>
              <a:spcBef>
                <a:spcPts val="0"/>
              </a:spcBef>
              <a:spcAft>
                <a:spcPts val="0"/>
              </a:spcAft>
              <a:buSzPts val="3000"/>
              <a:buNone/>
            </a:pPr>
            <a:r>
              <a:rPr lang="en" sz="2700" dirty="0">
                <a:solidFill>
                  <a:schemeClr val="bg1"/>
                </a:solidFill>
                <a:sym typeface="Calibri"/>
              </a:rPr>
              <a:t>Negative Health Impacts </a:t>
            </a:r>
            <a:br>
              <a:rPr lang="en" sz="2700" dirty="0">
                <a:solidFill>
                  <a:schemeClr val="bg1"/>
                </a:solidFill>
                <a:sym typeface="Calibri"/>
              </a:rPr>
            </a:br>
            <a:r>
              <a:rPr lang="en" sz="2700" dirty="0">
                <a:solidFill>
                  <a:schemeClr val="bg1"/>
                </a:solidFill>
                <a:sym typeface="Calibri"/>
              </a:rPr>
              <a:t>of Weight Stigma</a:t>
            </a:r>
            <a:endParaRPr sz="2700" dirty="0">
              <a:solidFill>
                <a:schemeClr val="bg1"/>
              </a:solidFill>
              <a:sym typeface="Calibri"/>
            </a:endParaRPr>
          </a:p>
        </p:txBody>
      </p:sp>
      <p:sp>
        <p:nvSpPr>
          <p:cNvPr id="205" name="Google Shape;205;g200ecc11f81_1_27"/>
          <p:cNvSpPr txBox="1">
            <a:spLocks noGrp="1"/>
          </p:cNvSpPr>
          <p:nvPr>
            <p:ph type="body" idx="1"/>
          </p:nvPr>
        </p:nvSpPr>
        <p:spPr>
          <a:xfrm>
            <a:off x="530400" y="1616757"/>
            <a:ext cx="8083200" cy="828600"/>
          </a:xfrm>
          <a:prstGeom prst="rect">
            <a:avLst/>
          </a:prstGeom>
          <a:noFill/>
          <a:ln>
            <a:noFill/>
          </a:ln>
        </p:spPr>
        <p:txBody>
          <a:bodyPr spcFirstLastPara="1" wrap="square" lIns="91425" tIns="91425" rIns="91425" bIns="91425" anchor="t" anchorCtr="0">
            <a:noAutofit/>
          </a:bodyPr>
          <a:lstStyle/>
          <a:p>
            <a:pPr marL="457200" lvl="0" indent="-298450">
              <a:lnSpc>
                <a:spcPct val="100000"/>
              </a:lnSpc>
              <a:spcBef>
                <a:spcPts val="800"/>
              </a:spcBef>
              <a:buClr>
                <a:schemeClr val="accent1"/>
              </a:buClr>
              <a:buSzPts val="1100"/>
              <a:buFont typeface="Noto Sans Symbols"/>
              <a:buChar char="►"/>
            </a:pPr>
            <a:r>
              <a:rPr lang="en" sz="1800" dirty="0">
                <a:solidFill>
                  <a:srgbClr val="3F3F3F"/>
                </a:solidFill>
              </a:rPr>
              <a:t>Increased disease risk/stress/cortisol</a:t>
            </a:r>
          </a:p>
          <a:p>
            <a:pPr lvl="1" indent="-298450">
              <a:lnSpc>
                <a:spcPct val="100000"/>
              </a:lnSpc>
              <a:spcBef>
                <a:spcPts val="800"/>
              </a:spcBef>
              <a:buClr>
                <a:schemeClr val="accent1"/>
              </a:buClr>
              <a:buSzPts val="1100"/>
              <a:buFont typeface="Noto Sans Symbols"/>
              <a:buChar char="►"/>
            </a:pPr>
            <a:r>
              <a:rPr lang="en" sz="1600" dirty="0">
                <a:solidFill>
                  <a:srgbClr val="3F3F3F"/>
                </a:solidFill>
              </a:rPr>
              <a:t>Type 2 Diabetes, High Blood Pressure, CVD et al</a:t>
            </a:r>
            <a:br>
              <a:rPr lang="en" sz="1800" dirty="0">
                <a:solidFill>
                  <a:srgbClr val="3F3F3F"/>
                </a:solidFill>
              </a:rPr>
            </a:br>
            <a:endParaRPr sz="1800" dirty="0">
              <a:solidFill>
                <a:srgbClr val="3F3F3F"/>
              </a:solidFill>
            </a:endParaRPr>
          </a:p>
          <a:p>
            <a:pPr marL="457200" lvl="0" indent="-298450">
              <a:lnSpc>
                <a:spcPct val="100000"/>
              </a:lnSpc>
              <a:spcBef>
                <a:spcPts val="800"/>
              </a:spcBef>
              <a:buClr>
                <a:schemeClr val="accent1"/>
              </a:buClr>
              <a:buSzPts val="1100"/>
              <a:buFont typeface="Noto Sans Symbols"/>
              <a:buChar char="►"/>
            </a:pPr>
            <a:r>
              <a:rPr lang="en" sz="1800" dirty="0">
                <a:solidFill>
                  <a:srgbClr val="3F3F3F"/>
                </a:solidFill>
              </a:rPr>
              <a:t>Disordered eating/eating disorders</a:t>
            </a:r>
            <a:br>
              <a:rPr lang="en" sz="1800" dirty="0">
                <a:solidFill>
                  <a:srgbClr val="3F3F3F"/>
                </a:solidFill>
              </a:rPr>
            </a:br>
            <a:endParaRPr sz="1800" dirty="0">
              <a:solidFill>
                <a:srgbClr val="3F3F3F"/>
              </a:solidFill>
            </a:endParaRPr>
          </a:p>
          <a:p>
            <a:pPr marL="457200" lvl="0" indent="-298450">
              <a:lnSpc>
                <a:spcPct val="100000"/>
              </a:lnSpc>
              <a:spcBef>
                <a:spcPts val="800"/>
              </a:spcBef>
              <a:buClr>
                <a:schemeClr val="accent1"/>
              </a:buClr>
              <a:buSzPts val="1100"/>
              <a:buFont typeface="Noto Sans Symbols"/>
              <a:buChar char="►"/>
            </a:pPr>
            <a:r>
              <a:rPr lang="en" sz="1800" dirty="0">
                <a:solidFill>
                  <a:srgbClr val="3F3F3F"/>
                </a:solidFill>
              </a:rPr>
              <a:t>Sleep disturbance, alcohol use, suicidality</a:t>
            </a:r>
            <a:br>
              <a:rPr lang="en" sz="1800" dirty="0">
                <a:solidFill>
                  <a:srgbClr val="3F3F3F"/>
                </a:solidFill>
              </a:rPr>
            </a:br>
            <a:endParaRPr sz="1800" dirty="0">
              <a:solidFill>
                <a:srgbClr val="3F3F3F"/>
              </a:solidFill>
            </a:endParaRPr>
          </a:p>
          <a:p>
            <a:pPr marL="457200" lvl="0" indent="-298450">
              <a:lnSpc>
                <a:spcPct val="100000"/>
              </a:lnSpc>
              <a:spcBef>
                <a:spcPts val="800"/>
              </a:spcBef>
              <a:buClr>
                <a:schemeClr val="accent1"/>
              </a:buClr>
              <a:buSzPts val="1100"/>
              <a:buFont typeface="Noto Sans Symbols"/>
              <a:buChar char="►"/>
            </a:pPr>
            <a:r>
              <a:rPr lang="en" sz="1800" dirty="0">
                <a:solidFill>
                  <a:srgbClr val="3F3F3F"/>
                </a:solidFill>
              </a:rPr>
              <a:t>Lowered personal health care engagement</a:t>
            </a:r>
            <a:br>
              <a:rPr lang="en" sz="1800" dirty="0">
                <a:solidFill>
                  <a:srgbClr val="3F3F3F"/>
                </a:solidFill>
              </a:rPr>
            </a:br>
            <a:endParaRPr sz="1800" dirty="0">
              <a:solidFill>
                <a:srgbClr val="3F3F3F"/>
              </a:solidFill>
            </a:endParaRPr>
          </a:p>
          <a:p>
            <a:pPr marL="457200" lvl="0" indent="-298450">
              <a:lnSpc>
                <a:spcPct val="100000"/>
              </a:lnSpc>
              <a:spcBef>
                <a:spcPts val="800"/>
              </a:spcBef>
              <a:buClr>
                <a:schemeClr val="accent1"/>
              </a:buClr>
              <a:buSzPts val="1100"/>
              <a:buFont typeface="Noto Sans Symbols"/>
              <a:buChar char="►"/>
            </a:pPr>
            <a:r>
              <a:rPr lang="en" sz="1800" dirty="0">
                <a:solidFill>
                  <a:srgbClr val="3F3F3F"/>
                </a:solidFill>
              </a:rPr>
              <a:t>Increased mortality risk of nearly 60%</a:t>
            </a:r>
            <a:endParaRPr sz="1800" dirty="0">
              <a:solidFill>
                <a:srgbClr val="3F3F3F"/>
              </a:solidFill>
            </a:endParaRPr>
          </a:p>
          <a:p>
            <a:pPr marL="457200" lvl="0" indent="0" algn="l" rtl="0">
              <a:lnSpc>
                <a:spcPct val="115000"/>
              </a:lnSpc>
              <a:spcBef>
                <a:spcPts val="1200"/>
              </a:spcBef>
              <a:spcAft>
                <a:spcPts val="0"/>
              </a:spcAft>
              <a:buSzPts val="1800"/>
              <a:buNone/>
            </a:pPr>
            <a:endParaRPr sz="2400" dirty="0">
              <a:solidFill>
                <a:schemeClr val="accent5"/>
              </a:solidFill>
            </a:endParaRPr>
          </a:p>
          <a:p>
            <a:pPr marL="0" lvl="0" indent="0" algn="ctr" rtl="0">
              <a:lnSpc>
                <a:spcPct val="115000"/>
              </a:lnSpc>
              <a:spcBef>
                <a:spcPts val="1200"/>
              </a:spcBef>
              <a:spcAft>
                <a:spcPts val="0"/>
              </a:spcAft>
              <a:buSzPts val="1800"/>
              <a:buNone/>
            </a:pPr>
            <a:endParaRPr sz="2400" dirty="0">
              <a:solidFill>
                <a:schemeClr val="accent5"/>
              </a:solidFill>
            </a:endParaRPr>
          </a:p>
          <a:p>
            <a:pPr marL="0" lvl="0" indent="0" algn="l" rtl="0">
              <a:lnSpc>
                <a:spcPct val="115000"/>
              </a:lnSpc>
              <a:spcBef>
                <a:spcPts val="1200"/>
              </a:spcBef>
              <a:spcAft>
                <a:spcPts val="1200"/>
              </a:spcAft>
              <a:buSzPts val="1800"/>
              <a:buNone/>
            </a:pPr>
            <a:endParaRPr sz="2400" dirty="0">
              <a:solidFill>
                <a:schemeClr val="accent5"/>
              </a:solidFill>
            </a:endParaRPr>
          </a:p>
        </p:txBody>
      </p:sp>
      <p:sp>
        <p:nvSpPr>
          <p:cNvPr id="3" name="Slide Number Placeholder 2">
            <a:extLst>
              <a:ext uri="{FF2B5EF4-FFF2-40B4-BE49-F238E27FC236}">
                <a16:creationId xmlns:a16="http://schemas.microsoft.com/office/drawing/2014/main" id="{5ECB659A-650D-2A43-B9BC-9A7F8435242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Tree>
    <p:extLst>
      <p:ext uri="{BB962C8B-B14F-4D97-AF65-F5344CB8AC3E}">
        <p14:creationId xmlns:p14="http://schemas.microsoft.com/office/powerpoint/2010/main" val="2509571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3"/>
          <p:cNvSpPr txBox="1">
            <a:spLocks noGrp="1"/>
          </p:cNvSpPr>
          <p:nvPr>
            <p:ph type="ctrTitle"/>
          </p:nvPr>
        </p:nvSpPr>
        <p:spPr>
          <a:xfrm>
            <a:off x="866216" y="1574800"/>
            <a:ext cx="6619244" cy="2008236"/>
          </a:xfrm>
        </p:spPr>
        <p:txBody>
          <a:bodyPr spcFirstLastPara="1" wrap="square" lIns="91425" tIns="91425" rIns="91425" bIns="91425" anchor="b" anchorCtr="0">
            <a:normAutofit fontScale="90000"/>
          </a:bodyPr>
          <a:lstStyle/>
          <a:p>
            <a:r>
              <a:rPr lang="en-US" sz="4400" dirty="0"/>
              <a:t>Recognizing </a:t>
            </a:r>
            <a:br>
              <a:rPr lang="en-US" sz="4400" dirty="0"/>
            </a:br>
            <a:r>
              <a:rPr lang="en-US" sz="4400" dirty="0"/>
              <a:t>Weight Stigma</a:t>
            </a:r>
            <a:br>
              <a:rPr lang="en-US" sz="4400" dirty="0"/>
            </a:br>
            <a:r>
              <a:rPr lang="en-US" sz="4400" dirty="0"/>
              <a:t>and </a:t>
            </a:r>
            <a:br>
              <a:rPr lang="en-US" sz="4400" dirty="0"/>
            </a:br>
            <a:r>
              <a:rPr lang="en-US" sz="4400" dirty="0"/>
              <a:t>Bias</a:t>
            </a:r>
          </a:p>
        </p:txBody>
      </p:sp>
      <p:sp>
        <p:nvSpPr>
          <p:cNvPr id="3" name="Slide Number Placeholder 2">
            <a:extLst>
              <a:ext uri="{FF2B5EF4-FFF2-40B4-BE49-F238E27FC236}">
                <a16:creationId xmlns:a16="http://schemas.microsoft.com/office/drawing/2014/main" id="{EF2AFADF-2542-C8DC-F0D8-5AF7F1EAF37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22</a:t>
            </a:fld>
            <a:endParaRPr lang="en"/>
          </a:p>
        </p:txBody>
      </p:sp>
    </p:spTree>
    <p:extLst>
      <p:ext uri="{BB962C8B-B14F-4D97-AF65-F5344CB8AC3E}">
        <p14:creationId xmlns:p14="http://schemas.microsoft.com/office/powerpoint/2010/main" val="3866554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53009-BEA6-9AB9-6F60-ED3808221C48}"/>
              </a:ext>
            </a:extLst>
          </p:cNvPr>
          <p:cNvSpPr>
            <a:spLocks noGrp="1"/>
          </p:cNvSpPr>
          <p:nvPr>
            <p:ph type="title"/>
          </p:nvPr>
        </p:nvSpPr>
        <p:spPr>
          <a:xfrm>
            <a:off x="475391" y="609661"/>
            <a:ext cx="7505700" cy="564600"/>
          </a:xfrm>
        </p:spPr>
        <p:txBody>
          <a:bodyPr>
            <a:normAutofit fontScale="90000"/>
          </a:bodyPr>
          <a:lstStyle/>
          <a:p>
            <a:r>
              <a:rPr lang="en-US" dirty="0">
                <a:solidFill>
                  <a:schemeClr val="bg1"/>
                </a:solidFill>
              </a:rPr>
              <a:t>Structural Bias in Healthcare Spaces</a:t>
            </a:r>
          </a:p>
        </p:txBody>
      </p:sp>
      <p:sp>
        <p:nvSpPr>
          <p:cNvPr id="3" name="Text Placeholder 2">
            <a:extLst>
              <a:ext uri="{FF2B5EF4-FFF2-40B4-BE49-F238E27FC236}">
                <a16:creationId xmlns:a16="http://schemas.microsoft.com/office/drawing/2014/main" id="{33FCE3A7-8690-5E2E-32BB-1D6AC768DB0C}"/>
              </a:ext>
            </a:extLst>
          </p:cNvPr>
          <p:cNvSpPr>
            <a:spLocks noGrp="1"/>
          </p:cNvSpPr>
          <p:nvPr>
            <p:ph type="body" idx="1"/>
          </p:nvPr>
        </p:nvSpPr>
        <p:spPr>
          <a:xfrm>
            <a:off x="320721" y="1726442"/>
            <a:ext cx="8714097" cy="3350525"/>
          </a:xfrm>
        </p:spPr>
        <p:txBody>
          <a:bodyPr>
            <a:normAutofit fontScale="92500" lnSpcReduction="10000"/>
          </a:bodyPr>
          <a:lstStyle/>
          <a:p>
            <a:pPr indent="-298450">
              <a:lnSpc>
                <a:spcPct val="120000"/>
              </a:lnSpc>
              <a:spcBef>
                <a:spcPts val="800"/>
              </a:spcBef>
              <a:buClr>
                <a:schemeClr val="accent1"/>
              </a:buClr>
              <a:buSzPts val="1100"/>
              <a:buFont typeface="Noto Sans Symbols"/>
              <a:buChar char="►"/>
            </a:pPr>
            <a:r>
              <a:rPr lang="en-US" sz="1900" dirty="0">
                <a:solidFill>
                  <a:srgbClr val="3F3F3F"/>
                </a:solidFill>
              </a:rPr>
              <a:t>Lack of armless chairs in places where people need/want to sit</a:t>
            </a:r>
          </a:p>
          <a:p>
            <a:pPr indent="-298450">
              <a:lnSpc>
                <a:spcPct val="120000"/>
              </a:lnSpc>
              <a:spcBef>
                <a:spcPts val="800"/>
              </a:spcBef>
              <a:buClr>
                <a:schemeClr val="accent1"/>
              </a:buClr>
              <a:buSzPts val="1100"/>
              <a:buFont typeface="Noto Sans Symbols"/>
              <a:buChar char="►"/>
            </a:pPr>
            <a:endParaRPr lang="en-US" sz="1900" dirty="0">
              <a:solidFill>
                <a:srgbClr val="3F3F3F"/>
              </a:solidFill>
            </a:endParaRPr>
          </a:p>
          <a:p>
            <a:pPr indent="-298450">
              <a:lnSpc>
                <a:spcPct val="120000"/>
              </a:lnSpc>
              <a:spcBef>
                <a:spcPts val="800"/>
              </a:spcBef>
              <a:buClr>
                <a:schemeClr val="accent1"/>
              </a:buClr>
              <a:buSzPts val="1100"/>
              <a:buFont typeface="Noto Sans Symbols"/>
              <a:buChar char="►"/>
            </a:pPr>
            <a:r>
              <a:rPr lang="en-US" sz="1900" dirty="0">
                <a:solidFill>
                  <a:srgbClr val="3F3F3F"/>
                </a:solidFill>
              </a:rPr>
              <a:t>Lack of gowns to fit people of all sizes</a:t>
            </a:r>
          </a:p>
          <a:p>
            <a:pPr indent="-298450">
              <a:lnSpc>
                <a:spcPct val="120000"/>
              </a:lnSpc>
              <a:spcBef>
                <a:spcPts val="800"/>
              </a:spcBef>
              <a:buClr>
                <a:schemeClr val="accent1"/>
              </a:buClr>
              <a:buSzPts val="1100"/>
              <a:buFont typeface="Noto Sans Symbols"/>
              <a:buChar char="►"/>
            </a:pPr>
            <a:endParaRPr lang="en-US" sz="1900" dirty="0">
              <a:solidFill>
                <a:srgbClr val="3F3F3F"/>
              </a:solidFill>
            </a:endParaRPr>
          </a:p>
          <a:p>
            <a:pPr indent="-298450">
              <a:lnSpc>
                <a:spcPct val="120000"/>
              </a:lnSpc>
              <a:spcBef>
                <a:spcPts val="800"/>
              </a:spcBef>
              <a:buClr>
                <a:schemeClr val="accent1"/>
              </a:buClr>
              <a:buSzPts val="1100"/>
              <a:buFont typeface="Noto Sans Symbols"/>
              <a:buChar char="►"/>
            </a:pPr>
            <a:r>
              <a:rPr lang="en-US" sz="1900" dirty="0">
                <a:solidFill>
                  <a:srgbClr val="3F3F3F"/>
                </a:solidFill>
              </a:rPr>
              <a:t>Lack of properly sized blood pressure cuffs</a:t>
            </a:r>
          </a:p>
          <a:p>
            <a:pPr indent="-298450">
              <a:lnSpc>
                <a:spcPct val="120000"/>
              </a:lnSpc>
              <a:spcBef>
                <a:spcPts val="800"/>
              </a:spcBef>
              <a:buClr>
                <a:schemeClr val="accent1"/>
              </a:buClr>
              <a:buSzPts val="1100"/>
              <a:buFont typeface="Noto Sans Symbols"/>
              <a:buChar char="►"/>
            </a:pPr>
            <a:endParaRPr lang="en-US" sz="1900" dirty="0">
              <a:solidFill>
                <a:srgbClr val="3F3F3F"/>
              </a:solidFill>
            </a:endParaRPr>
          </a:p>
          <a:p>
            <a:pPr indent="-298450">
              <a:lnSpc>
                <a:spcPct val="120000"/>
              </a:lnSpc>
              <a:spcBef>
                <a:spcPts val="800"/>
              </a:spcBef>
              <a:buClr>
                <a:schemeClr val="accent1"/>
              </a:buClr>
              <a:buSzPts val="1100"/>
              <a:buFont typeface="Noto Sans Symbols"/>
              <a:buChar char="►"/>
            </a:pPr>
            <a:r>
              <a:rPr lang="en-US" sz="1900" dirty="0">
                <a:solidFill>
                  <a:srgbClr val="3F3F3F"/>
                </a:solidFill>
              </a:rPr>
              <a:t>Weight limits for tables, chairs, beds, diagnostic and Imaging equipment, </a:t>
            </a:r>
            <a:r>
              <a:rPr lang="en-US" sz="1900" dirty="0" err="1">
                <a:solidFill>
                  <a:srgbClr val="3F3F3F"/>
                </a:solidFill>
              </a:rPr>
              <a:t>cath</a:t>
            </a:r>
            <a:r>
              <a:rPr lang="en-US" sz="1900" dirty="0">
                <a:solidFill>
                  <a:srgbClr val="3F3F3F"/>
                </a:solidFill>
              </a:rPr>
              <a:t> lab </a:t>
            </a:r>
          </a:p>
          <a:p>
            <a:pPr marL="615950" lvl="1" indent="0" fontAlgn="base">
              <a:lnSpc>
                <a:spcPct val="120000"/>
              </a:lnSpc>
              <a:spcBef>
                <a:spcPts val="800"/>
              </a:spcBef>
              <a:buClr>
                <a:schemeClr val="accent1"/>
              </a:buClr>
              <a:buSzPts val="1100"/>
              <a:buNone/>
            </a:pPr>
            <a:endParaRPr lang="en-US" sz="2600" dirty="0">
              <a:solidFill>
                <a:srgbClr val="3F3F3F"/>
              </a:solidFill>
            </a:endParaRPr>
          </a:p>
        </p:txBody>
      </p:sp>
      <p:sp>
        <p:nvSpPr>
          <p:cNvPr id="5" name="Slide Number Placeholder 4">
            <a:extLst>
              <a:ext uri="{FF2B5EF4-FFF2-40B4-BE49-F238E27FC236}">
                <a16:creationId xmlns:a16="http://schemas.microsoft.com/office/drawing/2014/main" id="{132F286E-C880-05D6-AFDF-AD2E3A44C10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Tree>
    <p:extLst>
      <p:ext uri="{BB962C8B-B14F-4D97-AF65-F5344CB8AC3E}">
        <p14:creationId xmlns:p14="http://schemas.microsoft.com/office/powerpoint/2010/main" val="4024907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53009-BEA6-9AB9-6F60-ED3808221C48}"/>
              </a:ext>
            </a:extLst>
          </p:cNvPr>
          <p:cNvSpPr>
            <a:spLocks noGrp="1"/>
          </p:cNvSpPr>
          <p:nvPr>
            <p:ph type="title"/>
          </p:nvPr>
        </p:nvSpPr>
        <p:spPr>
          <a:xfrm>
            <a:off x="489141" y="449946"/>
            <a:ext cx="7505700" cy="564600"/>
          </a:xfrm>
        </p:spPr>
        <p:txBody>
          <a:bodyPr>
            <a:normAutofit fontScale="90000"/>
          </a:bodyPr>
          <a:lstStyle/>
          <a:p>
            <a:r>
              <a:rPr lang="en-US" dirty="0">
                <a:solidFill>
                  <a:schemeClr val="bg1"/>
                </a:solidFill>
              </a:rPr>
              <a:t>Examples of red flags for weight stigma</a:t>
            </a:r>
            <a:br>
              <a:rPr lang="en-US" dirty="0">
                <a:solidFill>
                  <a:schemeClr val="bg1"/>
                </a:solidFill>
              </a:rPr>
            </a:br>
            <a:r>
              <a:rPr lang="en-US" dirty="0">
                <a:solidFill>
                  <a:schemeClr val="bg1"/>
                </a:solidFill>
              </a:rPr>
              <a:t>from practitioners</a:t>
            </a:r>
          </a:p>
        </p:txBody>
      </p:sp>
      <p:sp>
        <p:nvSpPr>
          <p:cNvPr id="3" name="Text Placeholder 2">
            <a:extLst>
              <a:ext uri="{FF2B5EF4-FFF2-40B4-BE49-F238E27FC236}">
                <a16:creationId xmlns:a16="http://schemas.microsoft.com/office/drawing/2014/main" id="{33FCE3A7-8690-5E2E-32BB-1D6AC768DB0C}"/>
              </a:ext>
            </a:extLst>
          </p:cNvPr>
          <p:cNvSpPr>
            <a:spLocks noGrp="1"/>
          </p:cNvSpPr>
          <p:nvPr>
            <p:ph type="body" idx="1"/>
          </p:nvPr>
        </p:nvSpPr>
        <p:spPr>
          <a:xfrm>
            <a:off x="38516" y="1527349"/>
            <a:ext cx="9105483" cy="3616151"/>
          </a:xfrm>
        </p:spPr>
        <p:txBody>
          <a:bodyPr>
            <a:normAutofit fontScale="47500" lnSpcReduction="20000"/>
          </a:bodyPr>
          <a:lstStyle/>
          <a:p>
            <a:pPr indent="-298450">
              <a:lnSpc>
                <a:spcPct val="120000"/>
              </a:lnSpc>
              <a:spcBef>
                <a:spcPts val="800"/>
              </a:spcBef>
              <a:buClr>
                <a:schemeClr val="accent1"/>
              </a:buClr>
              <a:buSzPts val="1100"/>
              <a:buFont typeface="Noto Sans Symbols"/>
              <a:buChar char="►"/>
            </a:pPr>
            <a:r>
              <a:rPr lang="en-US" sz="2900" dirty="0">
                <a:solidFill>
                  <a:srgbClr val="3F3F3F"/>
                </a:solidFill>
              </a:rPr>
              <a:t>Assumptions about behaviors</a:t>
            </a:r>
          </a:p>
          <a:p>
            <a:pPr lvl="1" indent="-298450">
              <a:lnSpc>
                <a:spcPct val="120000"/>
              </a:lnSpc>
              <a:spcBef>
                <a:spcPts val="800"/>
              </a:spcBef>
              <a:buClr>
                <a:schemeClr val="accent1"/>
              </a:buClr>
              <a:buSzPts val="1100"/>
              <a:buFont typeface="Noto Sans Symbols"/>
              <a:buChar char="►"/>
            </a:pPr>
            <a:r>
              <a:rPr lang="en-US" sz="2700" dirty="0">
                <a:solidFill>
                  <a:srgbClr val="3F3F3F"/>
                </a:solidFill>
              </a:rPr>
              <a:t>Tells patient to start an exercise program without asking if they already do</a:t>
            </a:r>
          </a:p>
          <a:p>
            <a:pPr lvl="1" indent="-298450">
              <a:lnSpc>
                <a:spcPct val="120000"/>
              </a:lnSpc>
              <a:spcBef>
                <a:spcPts val="800"/>
              </a:spcBef>
              <a:buClr>
                <a:schemeClr val="accent1"/>
              </a:buClr>
              <a:buSzPts val="1100"/>
              <a:buFont typeface="Noto Sans Symbols"/>
              <a:buChar char="►"/>
            </a:pPr>
            <a:r>
              <a:rPr lang="en-US" sz="2700" dirty="0">
                <a:solidFill>
                  <a:srgbClr val="3F3F3F"/>
                </a:solidFill>
              </a:rPr>
              <a:t>Tells patient to eat less and exercise more without any questions/information about how much patient eats or exercises</a:t>
            </a:r>
          </a:p>
          <a:p>
            <a:pPr lvl="1" indent="-298450">
              <a:lnSpc>
                <a:spcPct val="120000"/>
              </a:lnSpc>
              <a:spcBef>
                <a:spcPts val="800"/>
              </a:spcBef>
              <a:buClr>
                <a:schemeClr val="accent1"/>
              </a:buClr>
              <a:buSzPts val="1100"/>
              <a:buFont typeface="Noto Sans Symbols"/>
              <a:buChar char="►"/>
            </a:pPr>
            <a:endParaRPr lang="en-US" sz="2700" dirty="0">
              <a:solidFill>
                <a:srgbClr val="3F3F3F"/>
              </a:solidFill>
            </a:endParaRPr>
          </a:p>
          <a:p>
            <a:pPr indent="-298450">
              <a:lnSpc>
                <a:spcPct val="120000"/>
              </a:lnSpc>
              <a:spcBef>
                <a:spcPts val="800"/>
              </a:spcBef>
              <a:buClr>
                <a:schemeClr val="accent1"/>
              </a:buClr>
              <a:buSzPts val="1100"/>
              <a:buFont typeface="Noto Sans Symbols"/>
              <a:buChar char="►"/>
            </a:pPr>
            <a:r>
              <a:rPr lang="en-US" sz="2900" dirty="0">
                <a:solidFill>
                  <a:srgbClr val="3F3F3F"/>
                </a:solidFill>
              </a:rPr>
              <a:t>Assumptions about weight loss focus</a:t>
            </a:r>
          </a:p>
          <a:p>
            <a:pPr lvl="1" indent="-298450">
              <a:lnSpc>
                <a:spcPct val="120000"/>
              </a:lnSpc>
              <a:spcBef>
                <a:spcPts val="800"/>
              </a:spcBef>
              <a:buClr>
                <a:schemeClr val="accent1"/>
              </a:buClr>
              <a:buSzPts val="1100"/>
              <a:buFont typeface="Noto Sans Symbols"/>
              <a:buChar char="►"/>
            </a:pPr>
            <a:r>
              <a:rPr lang="en-US" sz="2700" dirty="0">
                <a:solidFill>
                  <a:srgbClr val="3F3F3F"/>
                </a:solidFill>
              </a:rPr>
              <a:t>Recommends weight loss methods without any kind of eating disorder screening</a:t>
            </a:r>
          </a:p>
          <a:p>
            <a:pPr lvl="1" indent="-298450">
              <a:lnSpc>
                <a:spcPct val="120000"/>
              </a:lnSpc>
              <a:spcBef>
                <a:spcPts val="800"/>
              </a:spcBef>
              <a:buClr>
                <a:schemeClr val="accent1"/>
              </a:buClr>
              <a:buSzPts val="1100"/>
              <a:buFont typeface="Noto Sans Symbols"/>
              <a:buChar char="►"/>
            </a:pPr>
            <a:r>
              <a:rPr lang="en-US" sz="2700" dirty="0">
                <a:solidFill>
                  <a:srgbClr val="3F3F3F"/>
                </a:solidFill>
              </a:rPr>
              <a:t>Recommends weight loss methods without asking patient if they are interested in weight loss</a:t>
            </a:r>
          </a:p>
          <a:p>
            <a:pPr lvl="1" indent="-298450">
              <a:lnSpc>
                <a:spcPct val="120000"/>
              </a:lnSpc>
              <a:spcBef>
                <a:spcPts val="800"/>
              </a:spcBef>
              <a:buClr>
                <a:schemeClr val="accent1"/>
              </a:buClr>
              <a:buSzPts val="1100"/>
              <a:buFont typeface="Noto Sans Symbols"/>
              <a:buChar char="►"/>
            </a:pPr>
            <a:endParaRPr lang="en-US" sz="2700" dirty="0">
              <a:solidFill>
                <a:srgbClr val="3F3F3F"/>
              </a:solidFill>
            </a:endParaRPr>
          </a:p>
          <a:p>
            <a:pPr indent="-298450">
              <a:lnSpc>
                <a:spcPct val="120000"/>
              </a:lnSpc>
              <a:spcBef>
                <a:spcPts val="800"/>
              </a:spcBef>
              <a:buClr>
                <a:schemeClr val="accent1"/>
              </a:buClr>
              <a:buSzPts val="1100"/>
              <a:buFont typeface="Noto Sans Symbols"/>
              <a:buChar char="►"/>
            </a:pPr>
            <a:r>
              <a:rPr lang="en-US" sz="3100" dirty="0">
                <a:solidFill>
                  <a:srgbClr val="3F3F3F"/>
                </a:solidFill>
              </a:rPr>
              <a:t>Overarching statements about all higher-weight people</a:t>
            </a:r>
          </a:p>
          <a:p>
            <a:pPr lvl="1" indent="-298450">
              <a:lnSpc>
                <a:spcPct val="120000"/>
              </a:lnSpc>
              <a:spcBef>
                <a:spcPts val="800"/>
              </a:spcBef>
              <a:buClr>
                <a:schemeClr val="accent1"/>
              </a:buClr>
              <a:buSzPts val="1100"/>
              <a:buFont typeface="Noto Sans Symbols"/>
              <a:buChar char="►"/>
            </a:pPr>
            <a:r>
              <a:rPr lang="en-US" sz="2900" dirty="0">
                <a:solidFill>
                  <a:srgbClr val="3F3F3F"/>
                </a:solidFill>
              </a:rPr>
              <a:t>Higher-weight people [behave/think] in this way</a:t>
            </a:r>
          </a:p>
          <a:p>
            <a:pPr marL="615950" lvl="1" indent="0">
              <a:lnSpc>
                <a:spcPct val="120000"/>
              </a:lnSpc>
              <a:spcBef>
                <a:spcPts val="800"/>
              </a:spcBef>
              <a:buClr>
                <a:schemeClr val="accent1"/>
              </a:buClr>
              <a:buSzPts val="1100"/>
              <a:buNone/>
            </a:pPr>
            <a:endParaRPr lang="en-US" sz="2700" dirty="0">
              <a:solidFill>
                <a:srgbClr val="3F3F3F"/>
              </a:solidFill>
            </a:endParaRPr>
          </a:p>
          <a:p>
            <a:pPr marL="615950" lvl="1" indent="0" fontAlgn="base">
              <a:lnSpc>
                <a:spcPct val="120000"/>
              </a:lnSpc>
              <a:spcBef>
                <a:spcPts val="800"/>
              </a:spcBef>
              <a:buClr>
                <a:schemeClr val="accent1"/>
              </a:buClr>
              <a:buSzPts val="1100"/>
              <a:buNone/>
            </a:pPr>
            <a:endParaRPr lang="en-US" sz="2600" dirty="0">
              <a:solidFill>
                <a:srgbClr val="3F3F3F"/>
              </a:solidFill>
            </a:endParaRPr>
          </a:p>
        </p:txBody>
      </p:sp>
      <p:sp>
        <p:nvSpPr>
          <p:cNvPr id="5" name="Slide Number Placeholder 4">
            <a:extLst>
              <a:ext uri="{FF2B5EF4-FFF2-40B4-BE49-F238E27FC236}">
                <a16:creationId xmlns:a16="http://schemas.microsoft.com/office/drawing/2014/main" id="{132F286E-C880-05D6-AFDF-AD2E3A44C10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Tree>
    <p:extLst>
      <p:ext uri="{BB962C8B-B14F-4D97-AF65-F5344CB8AC3E}">
        <p14:creationId xmlns:p14="http://schemas.microsoft.com/office/powerpoint/2010/main" val="2502587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53009-BEA6-9AB9-6F60-ED3808221C48}"/>
              </a:ext>
            </a:extLst>
          </p:cNvPr>
          <p:cNvSpPr>
            <a:spLocks noGrp="1"/>
          </p:cNvSpPr>
          <p:nvPr>
            <p:ph type="title"/>
          </p:nvPr>
        </p:nvSpPr>
        <p:spPr>
          <a:xfrm>
            <a:off x="468515" y="609662"/>
            <a:ext cx="7505700" cy="564600"/>
          </a:xfrm>
        </p:spPr>
        <p:txBody>
          <a:bodyPr>
            <a:normAutofit fontScale="90000"/>
          </a:bodyPr>
          <a:lstStyle/>
          <a:p>
            <a:r>
              <a:rPr lang="en-US" dirty="0">
                <a:solidFill>
                  <a:schemeClr val="bg1"/>
                </a:solidFill>
              </a:rPr>
              <a:t>Examples of red flags of internalized bias</a:t>
            </a:r>
          </a:p>
        </p:txBody>
      </p:sp>
      <p:sp>
        <p:nvSpPr>
          <p:cNvPr id="3" name="Text Placeholder 2">
            <a:extLst>
              <a:ext uri="{FF2B5EF4-FFF2-40B4-BE49-F238E27FC236}">
                <a16:creationId xmlns:a16="http://schemas.microsoft.com/office/drawing/2014/main" id="{33FCE3A7-8690-5E2E-32BB-1D6AC768DB0C}"/>
              </a:ext>
            </a:extLst>
          </p:cNvPr>
          <p:cNvSpPr>
            <a:spLocks noGrp="1"/>
          </p:cNvSpPr>
          <p:nvPr>
            <p:ph type="body" idx="1"/>
          </p:nvPr>
        </p:nvSpPr>
        <p:spPr>
          <a:xfrm>
            <a:off x="320721" y="1726442"/>
            <a:ext cx="8714097" cy="3350525"/>
          </a:xfrm>
        </p:spPr>
        <p:txBody>
          <a:bodyPr>
            <a:normAutofit fontScale="70000" lnSpcReduction="20000"/>
          </a:bodyPr>
          <a:lstStyle/>
          <a:p>
            <a:pPr indent="-298450">
              <a:lnSpc>
                <a:spcPct val="120000"/>
              </a:lnSpc>
              <a:spcBef>
                <a:spcPts val="800"/>
              </a:spcBef>
              <a:buClr>
                <a:schemeClr val="accent1"/>
              </a:buClr>
              <a:buSzPts val="1100"/>
              <a:buFont typeface="Noto Sans Symbols"/>
              <a:buChar char="►"/>
            </a:pPr>
            <a:r>
              <a:rPr lang="en-US" sz="2600" dirty="0">
                <a:solidFill>
                  <a:srgbClr val="3F3F3F"/>
                </a:solidFill>
              </a:rPr>
              <a:t>Apologizing for existing</a:t>
            </a:r>
          </a:p>
          <a:p>
            <a:pPr indent="-298450">
              <a:lnSpc>
                <a:spcPct val="120000"/>
              </a:lnSpc>
              <a:spcBef>
                <a:spcPts val="800"/>
              </a:spcBef>
              <a:buClr>
                <a:schemeClr val="accent1"/>
              </a:buClr>
              <a:buSzPts val="1100"/>
              <a:buFont typeface="Noto Sans Symbols"/>
              <a:buChar char="►"/>
            </a:pPr>
            <a:endParaRPr lang="en-US" sz="2600" dirty="0">
              <a:solidFill>
                <a:srgbClr val="3F3F3F"/>
              </a:solidFill>
            </a:endParaRPr>
          </a:p>
          <a:p>
            <a:pPr indent="-298450">
              <a:lnSpc>
                <a:spcPct val="120000"/>
              </a:lnSpc>
              <a:spcBef>
                <a:spcPts val="800"/>
              </a:spcBef>
              <a:buClr>
                <a:schemeClr val="accent1"/>
              </a:buClr>
              <a:buSzPts val="1100"/>
              <a:buFont typeface="Noto Sans Symbols"/>
              <a:buChar char="►"/>
            </a:pPr>
            <a:r>
              <a:rPr lang="en-US" sz="2600" dirty="0">
                <a:solidFill>
                  <a:srgbClr val="3F3F3F"/>
                </a:solidFill>
              </a:rPr>
              <a:t>Apologizing for not being accommodated</a:t>
            </a:r>
          </a:p>
          <a:p>
            <a:pPr marL="158750" indent="0">
              <a:lnSpc>
                <a:spcPct val="120000"/>
              </a:lnSpc>
              <a:spcBef>
                <a:spcPts val="800"/>
              </a:spcBef>
              <a:buClr>
                <a:schemeClr val="accent1"/>
              </a:buClr>
              <a:buSzPts val="1100"/>
              <a:buNone/>
            </a:pPr>
            <a:endParaRPr lang="en-US" sz="2600" dirty="0">
              <a:solidFill>
                <a:srgbClr val="3F3F3F"/>
              </a:solidFill>
            </a:endParaRPr>
          </a:p>
          <a:p>
            <a:pPr indent="-298450">
              <a:lnSpc>
                <a:spcPct val="120000"/>
              </a:lnSpc>
              <a:spcBef>
                <a:spcPts val="800"/>
              </a:spcBef>
              <a:buClr>
                <a:schemeClr val="accent1"/>
              </a:buClr>
              <a:buSzPts val="1100"/>
              <a:buFont typeface="Noto Sans Symbols"/>
              <a:buChar char="►"/>
            </a:pPr>
            <a:r>
              <a:rPr lang="en-US" sz="2600" dirty="0">
                <a:solidFill>
                  <a:srgbClr val="3F3F3F"/>
                </a:solidFill>
              </a:rPr>
              <a:t>Saying negative things about their body/health</a:t>
            </a:r>
          </a:p>
          <a:p>
            <a:pPr marL="158750" indent="0">
              <a:lnSpc>
                <a:spcPct val="120000"/>
              </a:lnSpc>
              <a:spcBef>
                <a:spcPts val="800"/>
              </a:spcBef>
              <a:buClr>
                <a:schemeClr val="accent1"/>
              </a:buClr>
              <a:buSzPts val="1100"/>
              <a:buNone/>
            </a:pPr>
            <a:endParaRPr lang="en-US" sz="2600" dirty="0">
              <a:solidFill>
                <a:srgbClr val="3F3F3F"/>
              </a:solidFill>
            </a:endParaRPr>
          </a:p>
          <a:p>
            <a:pPr indent="-298450">
              <a:lnSpc>
                <a:spcPct val="120000"/>
              </a:lnSpc>
              <a:spcBef>
                <a:spcPts val="800"/>
              </a:spcBef>
              <a:buClr>
                <a:schemeClr val="accent1"/>
              </a:buClr>
              <a:buSzPts val="1100"/>
              <a:buFont typeface="Noto Sans Symbols"/>
              <a:buChar char="►"/>
            </a:pPr>
            <a:r>
              <a:rPr lang="en-US" sz="2600" dirty="0">
                <a:solidFill>
                  <a:srgbClr val="3F3F3F"/>
                </a:solidFill>
              </a:rPr>
              <a:t>Note that this can also be a learned behavior/strategy to get care from a provider who is operating from weight bias and stigma</a:t>
            </a:r>
          </a:p>
          <a:p>
            <a:pPr indent="-298450">
              <a:lnSpc>
                <a:spcPct val="120000"/>
              </a:lnSpc>
              <a:spcBef>
                <a:spcPts val="800"/>
              </a:spcBef>
              <a:buClr>
                <a:schemeClr val="accent1"/>
              </a:buClr>
              <a:buSzPts val="1100"/>
              <a:buFont typeface="Noto Sans Symbols"/>
              <a:buChar char="►"/>
            </a:pPr>
            <a:endParaRPr lang="en-US" sz="2600" dirty="0">
              <a:solidFill>
                <a:srgbClr val="3F3F3F"/>
              </a:solidFill>
            </a:endParaRPr>
          </a:p>
          <a:p>
            <a:pPr indent="-298450">
              <a:lnSpc>
                <a:spcPct val="120000"/>
              </a:lnSpc>
              <a:spcBef>
                <a:spcPts val="800"/>
              </a:spcBef>
              <a:buClr>
                <a:schemeClr val="accent1"/>
              </a:buClr>
              <a:buSzPts val="1100"/>
              <a:buFont typeface="Noto Sans Symbols"/>
              <a:buChar char="►"/>
            </a:pPr>
            <a:endParaRPr lang="en-US" sz="2700" dirty="0">
              <a:solidFill>
                <a:srgbClr val="3F3F3F"/>
              </a:solidFill>
            </a:endParaRPr>
          </a:p>
          <a:p>
            <a:pPr lvl="1" indent="-298450">
              <a:lnSpc>
                <a:spcPct val="120000"/>
              </a:lnSpc>
              <a:spcBef>
                <a:spcPts val="800"/>
              </a:spcBef>
              <a:buClr>
                <a:schemeClr val="accent1"/>
              </a:buClr>
              <a:buSzPts val="1100"/>
              <a:buFont typeface="Noto Sans Symbols"/>
              <a:buChar char="►"/>
            </a:pPr>
            <a:endParaRPr lang="en-US" sz="2700" dirty="0">
              <a:solidFill>
                <a:srgbClr val="3F3F3F"/>
              </a:solidFill>
            </a:endParaRPr>
          </a:p>
          <a:p>
            <a:pPr marL="615950" lvl="1" indent="0" fontAlgn="base">
              <a:lnSpc>
                <a:spcPct val="120000"/>
              </a:lnSpc>
              <a:spcBef>
                <a:spcPts val="800"/>
              </a:spcBef>
              <a:buClr>
                <a:schemeClr val="accent1"/>
              </a:buClr>
              <a:buSzPts val="1100"/>
              <a:buNone/>
            </a:pPr>
            <a:endParaRPr lang="en-US" sz="2600" dirty="0">
              <a:solidFill>
                <a:srgbClr val="3F3F3F"/>
              </a:solidFill>
            </a:endParaRPr>
          </a:p>
        </p:txBody>
      </p:sp>
      <p:sp>
        <p:nvSpPr>
          <p:cNvPr id="5" name="Slide Number Placeholder 4">
            <a:extLst>
              <a:ext uri="{FF2B5EF4-FFF2-40B4-BE49-F238E27FC236}">
                <a16:creationId xmlns:a16="http://schemas.microsoft.com/office/drawing/2014/main" id="{132F286E-C880-05D6-AFDF-AD2E3A44C10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Tree>
    <p:extLst>
      <p:ext uri="{BB962C8B-B14F-4D97-AF65-F5344CB8AC3E}">
        <p14:creationId xmlns:p14="http://schemas.microsoft.com/office/powerpoint/2010/main" val="1957125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3"/>
          <p:cNvSpPr txBox="1">
            <a:spLocks noGrp="1"/>
          </p:cNvSpPr>
          <p:nvPr>
            <p:ph type="ctrTitle"/>
          </p:nvPr>
        </p:nvSpPr>
        <p:spPr>
          <a:xfrm>
            <a:off x="866216" y="1574800"/>
            <a:ext cx="6619244" cy="2008236"/>
          </a:xfrm>
        </p:spPr>
        <p:txBody>
          <a:bodyPr spcFirstLastPara="1" wrap="square" lIns="91425" tIns="91425" rIns="91425" bIns="91425" anchor="b" anchorCtr="0">
            <a:normAutofit fontScale="90000"/>
          </a:bodyPr>
          <a:lstStyle/>
          <a:p>
            <a:r>
              <a:rPr lang="en-US" sz="4400" dirty="0"/>
              <a:t>Supporting </a:t>
            </a:r>
            <a:br>
              <a:rPr lang="en-US" sz="4400" dirty="0"/>
            </a:br>
            <a:r>
              <a:rPr lang="en-US" sz="4400" dirty="0"/>
              <a:t>the </a:t>
            </a:r>
            <a:br>
              <a:rPr lang="en-US" sz="4400" dirty="0"/>
            </a:br>
            <a:r>
              <a:rPr lang="en-US" sz="4400" dirty="0"/>
              <a:t>Patient</a:t>
            </a:r>
          </a:p>
        </p:txBody>
      </p:sp>
      <p:sp>
        <p:nvSpPr>
          <p:cNvPr id="3" name="Slide Number Placeholder 2">
            <a:extLst>
              <a:ext uri="{FF2B5EF4-FFF2-40B4-BE49-F238E27FC236}">
                <a16:creationId xmlns:a16="http://schemas.microsoft.com/office/drawing/2014/main" id="{EF2AFADF-2542-C8DC-F0D8-5AF7F1EAF37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26</a:t>
            </a:fld>
            <a:endParaRPr lang="en"/>
          </a:p>
        </p:txBody>
      </p:sp>
    </p:spTree>
    <p:extLst>
      <p:ext uri="{BB962C8B-B14F-4D97-AF65-F5344CB8AC3E}">
        <p14:creationId xmlns:p14="http://schemas.microsoft.com/office/powerpoint/2010/main" val="34645674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53009-BEA6-9AB9-6F60-ED3808221C48}"/>
              </a:ext>
            </a:extLst>
          </p:cNvPr>
          <p:cNvSpPr>
            <a:spLocks noGrp="1"/>
          </p:cNvSpPr>
          <p:nvPr>
            <p:ph type="title"/>
          </p:nvPr>
        </p:nvSpPr>
        <p:spPr>
          <a:xfrm>
            <a:off x="447890" y="630287"/>
            <a:ext cx="7505700" cy="564600"/>
          </a:xfrm>
        </p:spPr>
        <p:txBody>
          <a:bodyPr>
            <a:normAutofit fontScale="90000"/>
          </a:bodyPr>
          <a:lstStyle/>
          <a:p>
            <a:r>
              <a:rPr lang="en-US" dirty="0">
                <a:solidFill>
                  <a:schemeClr val="bg1"/>
                </a:solidFill>
              </a:rPr>
              <a:t>Talking about weight stigma and bias</a:t>
            </a:r>
          </a:p>
        </p:txBody>
      </p:sp>
      <p:sp>
        <p:nvSpPr>
          <p:cNvPr id="3" name="Text Placeholder 2">
            <a:extLst>
              <a:ext uri="{FF2B5EF4-FFF2-40B4-BE49-F238E27FC236}">
                <a16:creationId xmlns:a16="http://schemas.microsoft.com/office/drawing/2014/main" id="{33FCE3A7-8690-5E2E-32BB-1D6AC768DB0C}"/>
              </a:ext>
            </a:extLst>
          </p:cNvPr>
          <p:cNvSpPr>
            <a:spLocks noGrp="1"/>
          </p:cNvSpPr>
          <p:nvPr>
            <p:ph type="body" idx="1"/>
          </p:nvPr>
        </p:nvSpPr>
        <p:spPr>
          <a:xfrm>
            <a:off x="320721" y="1726442"/>
            <a:ext cx="8714097" cy="3350525"/>
          </a:xfrm>
        </p:spPr>
        <p:txBody>
          <a:bodyPr>
            <a:normAutofit/>
          </a:bodyPr>
          <a:lstStyle/>
          <a:p>
            <a:pPr indent="-298450">
              <a:lnSpc>
                <a:spcPct val="120000"/>
              </a:lnSpc>
              <a:spcBef>
                <a:spcPts val="800"/>
              </a:spcBef>
              <a:buClr>
                <a:schemeClr val="accent1"/>
              </a:buClr>
              <a:buSzPts val="1100"/>
              <a:buFont typeface="Noto Sans Symbols"/>
              <a:buChar char="►"/>
            </a:pPr>
            <a:r>
              <a:rPr lang="en-US" sz="2000" dirty="0">
                <a:solidFill>
                  <a:srgbClr val="3F3F3F"/>
                </a:solidFill>
              </a:rPr>
              <a:t>Ask questions</a:t>
            </a:r>
          </a:p>
          <a:p>
            <a:pPr lvl="1" indent="-298450">
              <a:lnSpc>
                <a:spcPct val="120000"/>
              </a:lnSpc>
              <a:spcBef>
                <a:spcPts val="800"/>
              </a:spcBef>
              <a:buClr>
                <a:schemeClr val="accent1"/>
              </a:buClr>
              <a:buSzPts val="1100"/>
              <a:buFont typeface="Noto Sans Symbols"/>
              <a:buChar char="►"/>
            </a:pPr>
            <a:r>
              <a:rPr lang="en-US" sz="1800" dirty="0">
                <a:solidFill>
                  <a:srgbClr val="3F3F3F"/>
                </a:solidFill>
              </a:rPr>
              <a:t>Have you experienced weight stigma?</a:t>
            </a:r>
          </a:p>
          <a:p>
            <a:pPr lvl="1" indent="-298450">
              <a:lnSpc>
                <a:spcPct val="120000"/>
              </a:lnSpc>
              <a:spcBef>
                <a:spcPts val="800"/>
              </a:spcBef>
              <a:buClr>
                <a:schemeClr val="accent1"/>
              </a:buClr>
              <a:buSzPts val="1100"/>
              <a:buFont typeface="Noto Sans Symbols"/>
              <a:buChar char="►"/>
            </a:pPr>
            <a:r>
              <a:rPr lang="en-US" sz="1800" dirty="0">
                <a:solidFill>
                  <a:srgbClr val="3F3F3F"/>
                </a:solidFill>
              </a:rPr>
              <a:t>Do you want to talk about it? </a:t>
            </a:r>
          </a:p>
          <a:p>
            <a:pPr lvl="1" indent="-298450">
              <a:lnSpc>
                <a:spcPct val="120000"/>
              </a:lnSpc>
              <a:spcBef>
                <a:spcPts val="800"/>
              </a:spcBef>
              <a:buClr>
                <a:schemeClr val="accent1"/>
              </a:buClr>
              <a:buSzPts val="1100"/>
              <a:buFont typeface="Noto Sans Symbols"/>
              <a:buChar char="►"/>
            </a:pPr>
            <a:r>
              <a:rPr lang="en-US" sz="1800" dirty="0">
                <a:solidFill>
                  <a:srgbClr val="3F3F3F"/>
                </a:solidFill>
              </a:rPr>
              <a:t>Would it help to talk about the specific types of weight stigma and bias?</a:t>
            </a:r>
          </a:p>
          <a:p>
            <a:pPr lvl="2" indent="-298450">
              <a:lnSpc>
                <a:spcPct val="120000"/>
              </a:lnSpc>
              <a:spcBef>
                <a:spcPts val="800"/>
              </a:spcBef>
              <a:buClr>
                <a:schemeClr val="accent1"/>
              </a:buClr>
              <a:buSzPts val="1100"/>
              <a:buFont typeface="Noto Sans Symbols"/>
              <a:buChar char="►"/>
            </a:pPr>
            <a:r>
              <a:rPr lang="en-US" sz="1600" dirty="0">
                <a:solidFill>
                  <a:srgbClr val="3F3F3F"/>
                </a:solidFill>
              </a:rPr>
              <a:t>If so, offer information</a:t>
            </a:r>
          </a:p>
          <a:p>
            <a:pPr indent="-298450">
              <a:lnSpc>
                <a:spcPct val="120000"/>
              </a:lnSpc>
              <a:spcBef>
                <a:spcPts val="800"/>
              </a:spcBef>
              <a:buClr>
                <a:schemeClr val="accent1"/>
              </a:buClr>
              <a:buSzPts val="1100"/>
              <a:buFont typeface="Noto Sans Symbols"/>
              <a:buChar char="►"/>
            </a:pPr>
            <a:endParaRPr lang="en-US" sz="2700" dirty="0">
              <a:solidFill>
                <a:srgbClr val="3F3F3F"/>
              </a:solidFill>
            </a:endParaRPr>
          </a:p>
          <a:p>
            <a:pPr indent="-298450">
              <a:lnSpc>
                <a:spcPct val="120000"/>
              </a:lnSpc>
              <a:spcBef>
                <a:spcPts val="800"/>
              </a:spcBef>
              <a:buClr>
                <a:schemeClr val="accent1"/>
              </a:buClr>
              <a:buSzPts val="1100"/>
              <a:buFont typeface="Noto Sans Symbols"/>
              <a:buChar char="►"/>
            </a:pPr>
            <a:endParaRPr lang="en-US" sz="2700" dirty="0">
              <a:solidFill>
                <a:srgbClr val="3F3F3F"/>
              </a:solidFill>
            </a:endParaRPr>
          </a:p>
          <a:p>
            <a:pPr indent="-298450">
              <a:lnSpc>
                <a:spcPct val="120000"/>
              </a:lnSpc>
              <a:spcBef>
                <a:spcPts val="800"/>
              </a:spcBef>
              <a:buClr>
                <a:schemeClr val="accent1"/>
              </a:buClr>
              <a:buSzPts val="1100"/>
              <a:buFont typeface="Noto Sans Symbols"/>
              <a:buChar char="►"/>
            </a:pPr>
            <a:endParaRPr lang="en-US" sz="2700" dirty="0">
              <a:solidFill>
                <a:srgbClr val="3F3F3F"/>
              </a:solidFill>
            </a:endParaRPr>
          </a:p>
          <a:p>
            <a:pPr lvl="1" indent="-298450">
              <a:lnSpc>
                <a:spcPct val="120000"/>
              </a:lnSpc>
              <a:spcBef>
                <a:spcPts val="800"/>
              </a:spcBef>
              <a:buClr>
                <a:schemeClr val="accent1"/>
              </a:buClr>
              <a:buSzPts val="1100"/>
              <a:buFont typeface="Noto Sans Symbols"/>
              <a:buChar char="►"/>
            </a:pPr>
            <a:endParaRPr lang="en-US" sz="2700" dirty="0">
              <a:solidFill>
                <a:srgbClr val="3F3F3F"/>
              </a:solidFill>
            </a:endParaRPr>
          </a:p>
          <a:p>
            <a:pPr marL="615950" lvl="1" indent="0" fontAlgn="base">
              <a:lnSpc>
                <a:spcPct val="120000"/>
              </a:lnSpc>
              <a:spcBef>
                <a:spcPts val="800"/>
              </a:spcBef>
              <a:buClr>
                <a:schemeClr val="accent1"/>
              </a:buClr>
              <a:buSzPts val="1100"/>
              <a:buNone/>
            </a:pPr>
            <a:endParaRPr lang="en-US" sz="2600" dirty="0">
              <a:solidFill>
                <a:srgbClr val="3F3F3F"/>
              </a:solidFill>
            </a:endParaRPr>
          </a:p>
        </p:txBody>
      </p:sp>
      <p:sp>
        <p:nvSpPr>
          <p:cNvPr id="5" name="Slide Number Placeholder 4">
            <a:extLst>
              <a:ext uri="{FF2B5EF4-FFF2-40B4-BE49-F238E27FC236}">
                <a16:creationId xmlns:a16="http://schemas.microsoft.com/office/drawing/2014/main" id="{132F286E-C880-05D6-AFDF-AD2E3A44C10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Tree>
    <p:extLst>
      <p:ext uri="{BB962C8B-B14F-4D97-AF65-F5344CB8AC3E}">
        <p14:creationId xmlns:p14="http://schemas.microsoft.com/office/powerpoint/2010/main" val="35002924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53009-BEA6-9AB9-6F60-ED3808221C48}"/>
              </a:ext>
            </a:extLst>
          </p:cNvPr>
          <p:cNvSpPr>
            <a:spLocks noGrp="1"/>
          </p:cNvSpPr>
          <p:nvPr>
            <p:ph type="title"/>
          </p:nvPr>
        </p:nvSpPr>
        <p:spPr>
          <a:xfrm>
            <a:off x="468516" y="609662"/>
            <a:ext cx="7505700" cy="564600"/>
          </a:xfrm>
        </p:spPr>
        <p:txBody>
          <a:bodyPr>
            <a:normAutofit fontScale="90000"/>
          </a:bodyPr>
          <a:lstStyle/>
          <a:p>
            <a:r>
              <a:rPr lang="en-US" dirty="0">
                <a:solidFill>
                  <a:schemeClr val="bg1"/>
                </a:solidFill>
              </a:rPr>
              <a:t>Talking about internalized weight bias</a:t>
            </a:r>
          </a:p>
        </p:txBody>
      </p:sp>
      <p:sp>
        <p:nvSpPr>
          <p:cNvPr id="3" name="Text Placeholder 2">
            <a:extLst>
              <a:ext uri="{FF2B5EF4-FFF2-40B4-BE49-F238E27FC236}">
                <a16:creationId xmlns:a16="http://schemas.microsoft.com/office/drawing/2014/main" id="{33FCE3A7-8690-5E2E-32BB-1D6AC768DB0C}"/>
              </a:ext>
            </a:extLst>
          </p:cNvPr>
          <p:cNvSpPr>
            <a:spLocks noGrp="1"/>
          </p:cNvSpPr>
          <p:nvPr>
            <p:ph type="body" idx="1"/>
          </p:nvPr>
        </p:nvSpPr>
        <p:spPr>
          <a:xfrm>
            <a:off x="313846" y="1897551"/>
            <a:ext cx="8300765" cy="3014411"/>
          </a:xfrm>
        </p:spPr>
        <p:txBody>
          <a:bodyPr>
            <a:normAutofit fontScale="92500"/>
          </a:bodyPr>
          <a:lstStyle/>
          <a:p>
            <a:pPr indent="-298450">
              <a:lnSpc>
                <a:spcPct val="120000"/>
              </a:lnSpc>
              <a:spcBef>
                <a:spcPts val="800"/>
              </a:spcBef>
              <a:buClr>
                <a:schemeClr val="accent1"/>
              </a:buClr>
              <a:buSzPts val="1100"/>
              <a:buFont typeface="Noto Sans Symbols"/>
              <a:buChar char="►"/>
            </a:pPr>
            <a:r>
              <a:rPr lang="en-US" sz="1900" dirty="0">
                <a:solidFill>
                  <a:srgbClr val="3F3F3F"/>
                </a:solidFill>
              </a:rPr>
              <a:t>Weight bias and stigma becomes your problem, but it is not your fault</a:t>
            </a:r>
          </a:p>
          <a:p>
            <a:pPr lvl="1" indent="-298450">
              <a:lnSpc>
                <a:spcPct val="120000"/>
              </a:lnSpc>
              <a:spcBef>
                <a:spcPts val="800"/>
              </a:spcBef>
              <a:buClr>
                <a:schemeClr val="accent1"/>
              </a:buClr>
              <a:buSzPts val="1100"/>
              <a:buFont typeface="Noto Sans Symbols"/>
              <a:buChar char="►"/>
            </a:pPr>
            <a:r>
              <a:rPr lang="en-US" sz="1700" dirty="0">
                <a:solidFill>
                  <a:srgbClr val="3F3F3F"/>
                </a:solidFill>
              </a:rPr>
              <a:t>While we may not be able to control whether we experience weight bias and stigma, we can work to make sure that we are not internalizing it.</a:t>
            </a:r>
          </a:p>
          <a:p>
            <a:pPr indent="-298450">
              <a:lnSpc>
                <a:spcPct val="120000"/>
              </a:lnSpc>
              <a:spcBef>
                <a:spcPts val="800"/>
              </a:spcBef>
              <a:buClr>
                <a:schemeClr val="accent1"/>
              </a:buClr>
              <a:buSzPts val="1100"/>
              <a:buFont typeface="Noto Sans Symbols"/>
              <a:buChar char="►"/>
            </a:pPr>
            <a:endParaRPr lang="en-US" sz="2900" dirty="0">
              <a:solidFill>
                <a:srgbClr val="3F3F3F"/>
              </a:solidFill>
            </a:endParaRPr>
          </a:p>
          <a:p>
            <a:pPr indent="-298450">
              <a:lnSpc>
                <a:spcPct val="120000"/>
              </a:lnSpc>
              <a:spcBef>
                <a:spcPts val="800"/>
              </a:spcBef>
              <a:buClr>
                <a:schemeClr val="accent1"/>
              </a:buClr>
              <a:buSzPts val="1100"/>
              <a:buFont typeface="Noto Sans Symbols"/>
              <a:buChar char="►"/>
            </a:pPr>
            <a:r>
              <a:rPr lang="en-US" sz="1900" dirty="0">
                <a:solidFill>
                  <a:srgbClr val="3F3F3F"/>
                </a:solidFill>
              </a:rPr>
              <a:t>People of all sizes deserve ethical, evidence-based care on their own terms, including weight-neutral care</a:t>
            </a:r>
          </a:p>
          <a:p>
            <a:pPr indent="-298450">
              <a:lnSpc>
                <a:spcPct val="120000"/>
              </a:lnSpc>
              <a:spcBef>
                <a:spcPts val="800"/>
              </a:spcBef>
              <a:buClr>
                <a:schemeClr val="accent1"/>
              </a:buClr>
              <a:buSzPts val="1100"/>
              <a:buFont typeface="Noto Sans Symbols"/>
              <a:buChar char="►"/>
            </a:pPr>
            <a:endParaRPr lang="en-US" sz="1900" dirty="0">
              <a:solidFill>
                <a:srgbClr val="3F3F3F"/>
              </a:solidFill>
            </a:endParaRPr>
          </a:p>
          <a:p>
            <a:pPr marL="158750" indent="0">
              <a:lnSpc>
                <a:spcPct val="120000"/>
              </a:lnSpc>
              <a:spcBef>
                <a:spcPts val="800"/>
              </a:spcBef>
              <a:buClr>
                <a:schemeClr val="accent1"/>
              </a:buClr>
              <a:buSzPts val="1100"/>
              <a:buNone/>
            </a:pPr>
            <a:endParaRPr lang="en-US" sz="2700" dirty="0">
              <a:solidFill>
                <a:srgbClr val="3F3F3F"/>
              </a:solidFill>
            </a:endParaRPr>
          </a:p>
          <a:p>
            <a:pPr indent="-298450">
              <a:lnSpc>
                <a:spcPct val="120000"/>
              </a:lnSpc>
              <a:spcBef>
                <a:spcPts val="800"/>
              </a:spcBef>
              <a:buClr>
                <a:schemeClr val="accent1"/>
              </a:buClr>
              <a:buSzPts val="1100"/>
              <a:buFont typeface="Noto Sans Symbols"/>
              <a:buChar char="►"/>
            </a:pPr>
            <a:endParaRPr lang="en-US" sz="2700" dirty="0">
              <a:solidFill>
                <a:srgbClr val="3F3F3F"/>
              </a:solidFill>
            </a:endParaRPr>
          </a:p>
          <a:p>
            <a:pPr lvl="1" indent="-298450">
              <a:lnSpc>
                <a:spcPct val="120000"/>
              </a:lnSpc>
              <a:spcBef>
                <a:spcPts val="800"/>
              </a:spcBef>
              <a:buClr>
                <a:schemeClr val="accent1"/>
              </a:buClr>
              <a:buSzPts val="1100"/>
              <a:buFont typeface="Noto Sans Symbols"/>
              <a:buChar char="►"/>
            </a:pPr>
            <a:endParaRPr lang="en-US" sz="2700" dirty="0">
              <a:solidFill>
                <a:srgbClr val="3F3F3F"/>
              </a:solidFill>
            </a:endParaRPr>
          </a:p>
          <a:p>
            <a:pPr marL="615950" lvl="1" indent="0" fontAlgn="base">
              <a:lnSpc>
                <a:spcPct val="120000"/>
              </a:lnSpc>
              <a:spcBef>
                <a:spcPts val="800"/>
              </a:spcBef>
              <a:buClr>
                <a:schemeClr val="accent1"/>
              </a:buClr>
              <a:buSzPts val="1100"/>
              <a:buNone/>
            </a:pPr>
            <a:endParaRPr lang="en-US" sz="2600" dirty="0">
              <a:solidFill>
                <a:srgbClr val="3F3F3F"/>
              </a:solidFill>
            </a:endParaRPr>
          </a:p>
        </p:txBody>
      </p:sp>
      <p:sp>
        <p:nvSpPr>
          <p:cNvPr id="5" name="Slide Number Placeholder 4">
            <a:extLst>
              <a:ext uri="{FF2B5EF4-FFF2-40B4-BE49-F238E27FC236}">
                <a16:creationId xmlns:a16="http://schemas.microsoft.com/office/drawing/2014/main" id="{132F286E-C880-05D6-AFDF-AD2E3A44C10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spTree>
    <p:extLst>
      <p:ext uri="{BB962C8B-B14F-4D97-AF65-F5344CB8AC3E}">
        <p14:creationId xmlns:p14="http://schemas.microsoft.com/office/powerpoint/2010/main" val="40333435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53009-BEA6-9AB9-6F60-ED3808221C48}"/>
              </a:ext>
            </a:extLst>
          </p:cNvPr>
          <p:cNvSpPr>
            <a:spLocks noGrp="1"/>
          </p:cNvSpPr>
          <p:nvPr>
            <p:ph type="title"/>
          </p:nvPr>
        </p:nvSpPr>
        <p:spPr>
          <a:xfrm>
            <a:off x="468516" y="623412"/>
            <a:ext cx="7505700" cy="564600"/>
          </a:xfrm>
        </p:spPr>
        <p:txBody>
          <a:bodyPr>
            <a:normAutofit fontScale="90000"/>
          </a:bodyPr>
          <a:lstStyle/>
          <a:p>
            <a:r>
              <a:rPr lang="en-US" dirty="0">
                <a:solidFill>
                  <a:schemeClr val="bg1"/>
                </a:solidFill>
              </a:rPr>
              <a:t>Techniques for dealing with weight stigma</a:t>
            </a:r>
          </a:p>
        </p:txBody>
      </p:sp>
      <p:sp>
        <p:nvSpPr>
          <p:cNvPr id="3" name="Text Placeholder 2">
            <a:extLst>
              <a:ext uri="{FF2B5EF4-FFF2-40B4-BE49-F238E27FC236}">
                <a16:creationId xmlns:a16="http://schemas.microsoft.com/office/drawing/2014/main" id="{33FCE3A7-8690-5E2E-32BB-1D6AC768DB0C}"/>
              </a:ext>
            </a:extLst>
          </p:cNvPr>
          <p:cNvSpPr>
            <a:spLocks noGrp="1"/>
          </p:cNvSpPr>
          <p:nvPr>
            <p:ph type="body" idx="1"/>
          </p:nvPr>
        </p:nvSpPr>
        <p:spPr>
          <a:xfrm>
            <a:off x="320722" y="1925053"/>
            <a:ext cx="8307640" cy="3151914"/>
          </a:xfrm>
        </p:spPr>
        <p:txBody>
          <a:bodyPr>
            <a:normAutofit fontScale="62500" lnSpcReduction="20000"/>
          </a:bodyPr>
          <a:lstStyle/>
          <a:p>
            <a:pPr indent="-298450">
              <a:lnSpc>
                <a:spcPct val="120000"/>
              </a:lnSpc>
              <a:spcBef>
                <a:spcPts val="800"/>
              </a:spcBef>
              <a:buClr>
                <a:schemeClr val="accent1"/>
              </a:buClr>
              <a:buSzPts val="1100"/>
              <a:buFont typeface="Noto Sans Symbols"/>
              <a:buChar char="►"/>
            </a:pPr>
            <a:r>
              <a:rPr lang="en-US" sz="2900" dirty="0">
                <a:solidFill>
                  <a:srgbClr val="3F3F3F"/>
                </a:solidFill>
              </a:rPr>
              <a:t>Identify</a:t>
            </a:r>
          </a:p>
          <a:p>
            <a:pPr lvl="1" indent="-298450">
              <a:lnSpc>
                <a:spcPct val="120000"/>
              </a:lnSpc>
              <a:spcBef>
                <a:spcPts val="800"/>
              </a:spcBef>
              <a:buClr>
                <a:schemeClr val="accent1"/>
              </a:buClr>
              <a:buSzPts val="1100"/>
              <a:buFont typeface="Noto Sans Symbols"/>
              <a:buChar char="►"/>
            </a:pPr>
            <a:r>
              <a:rPr lang="en-US" sz="2600" dirty="0">
                <a:solidFill>
                  <a:srgbClr val="3F3F3F"/>
                </a:solidFill>
              </a:rPr>
              <a:t>This is weight stigma</a:t>
            </a:r>
          </a:p>
          <a:p>
            <a:pPr indent="-298450">
              <a:lnSpc>
                <a:spcPct val="120000"/>
              </a:lnSpc>
              <a:spcBef>
                <a:spcPts val="800"/>
              </a:spcBef>
              <a:buClr>
                <a:schemeClr val="accent1"/>
              </a:buClr>
              <a:buSzPts val="1100"/>
              <a:buFont typeface="Noto Sans Symbols"/>
              <a:buChar char="►"/>
            </a:pPr>
            <a:r>
              <a:rPr lang="en-US" sz="2900" dirty="0">
                <a:solidFill>
                  <a:srgbClr val="3F3F3F"/>
                </a:solidFill>
              </a:rPr>
              <a:t>Externalize</a:t>
            </a:r>
          </a:p>
          <a:p>
            <a:pPr lvl="1" indent="-298450">
              <a:lnSpc>
                <a:spcPct val="120000"/>
              </a:lnSpc>
              <a:spcBef>
                <a:spcPts val="800"/>
              </a:spcBef>
              <a:buClr>
                <a:schemeClr val="accent1"/>
              </a:buClr>
              <a:buSzPts val="1100"/>
              <a:buFont typeface="Noto Sans Symbols"/>
              <a:buChar char="►"/>
            </a:pPr>
            <a:r>
              <a:rPr lang="en-US" sz="2600" dirty="0">
                <a:solidFill>
                  <a:srgbClr val="3F3F3F"/>
                </a:solidFill>
              </a:rPr>
              <a:t>I have to deal with this, but it’s not my fault and it shouldn’t be happening</a:t>
            </a:r>
          </a:p>
          <a:p>
            <a:pPr indent="-298450">
              <a:lnSpc>
                <a:spcPct val="120000"/>
              </a:lnSpc>
              <a:spcBef>
                <a:spcPts val="800"/>
              </a:spcBef>
              <a:buClr>
                <a:schemeClr val="accent1"/>
              </a:buClr>
              <a:buSzPts val="1100"/>
              <a:buFont typeface="Noto Sans Symbols"/>
              <a:buChar char="►"/>
            </a:pPr>
            <a:r>
              <a:rPr lang="en-US" sz="2900" dirty="0">
                <a:solidFill>
                  <a:srgbClr val="3F3F3F"/>
                </a:solidFill>
              </a:rPr>
              <a:t>Choose a path</a:t>
            </a:r>
          </a:p>
          <a:p>
            <a:pPr lvl="1" indent="-298450">
              <a:lnSpc>
                <a:spcPct val="120000"/>
              </a:lnSpc>
              <a:spcBef>
                <a:spcPts val="800"/>
              </a:spcBef>
              <a:buClr>
                <a:schemeClr val="accent1"/>
              </a:buClr>
              <a:buSzPts val="1100"/>
              <a:buFont typeface="Noto Sans Symbols"/>
              <a:buChar char="►"/>
            </a:pPr>
            <a:r>
              <a:rPr lang="en-US" sz="2600" dirty="0">
                <a:solidFill>
                  <a:srgbClr val="3F3F3F"/>
                </a:solidFill>
              </a:rPr>
              <a:t>Push back</a:t>
            </a:r>
          </a:p>
          <a:p>
            <a:pPr lvl="1" indent="-298450">
              <a:lnSpc>
                <a:spcPct val="120000"/>
              </a:lnSpc>
              <a:spcBef>
                <a:spcPts val="800"/>
              </a:spcBef>
              <a:buClr>
                <a:schemeClr val="accent1"/>
              </a:buClr>
              <a:buSzPts val="1100"/>
              <a:buFont typeface="Noto Sans Symbols"/>
              <a:buChar char="►"/>
            </a:pPr>
            <a:r>
              <a:rPr lang="en-US" sz="2600" dirty="0">
                <a:solidFill>
                  <a:srgbClr val="3F3F3F"/>
                </a:solidFill>
              </a:rPr>
              <a:t>Ignore and try to get what you need</a:t>
            </a:r>
          </a:p>
          <a:p>
            <a:pPr indent="-298450">
              <a:lnSpc>
                <a:spcPct val="120000"/>
              </a:lnSpc>
              <a:spcBef>
                <a:spcPts val="800"/>
              </a:spcBef>
              <a:buClr>
                <a:schemeClr val="accent1"/>
              </a:buClr>
              <a:buSzPts val="1100"/>
              <a:buFont typeface="Noto Sans Symbols"/>
              <a:buChar char="►"/>
            </a:pPr>
            <a:endParaRPr lang="en-US" sz="2900" dirty="0">
              <a:solidFill>
                <a:srgbClr val="3F3F3F"/>
              </a:solidFill>
            </a:endParaRPr>
          </a:p>
          <a:p>
            <a:pPr indent="-298450">
              <a:lnSpc>
                <a:spcPct val="120000"/>
              </a:lnSpc>
              <a:spcBef>
                <a:spcPts val="800"/>
              </a:spcBef>
              <a:buClr>
                <a:schemeClr val="accent1"/>
              </a:buClr>
              <a:buSzPts val="1100"/>
              <a:buFont typeface="Noto Sans Symbols"/>
              <a:buChar char="►"/>
            </a:pPr>
            <a:endParaRPr lang="en-US" sz="2900" dirty="0">
              <a:solidFill>
                <a:srgbClr val="3F3F3F"/>
              </a:solidFill>
            </a:endParaRPr>
          </a:p>
          <a:p>
            <a:pPr marL="158750" indent="0">
              <a:lnSpc>
                <a:spcPct val="120000"/>
              </a:lnSpc>
              <a:spcBef>
                <a:spcPts val="800"/>
              </a:spcBef>
              <a:buClr>
                <a:schemeClr val="accent1"/>
              </a:buClr>
              <a:buSzPts val="1100"/>
              <a:buNone/>
            </a:pPr>
            <a:endParaRPr lang="en-US" sz="2700" dirty="0">
              <a:solidFill>
                <a:srgbClr val="3F3F3F"/>
              </a:solidFill>
            </a:endParaRPr>
          </a:p>
          <a:p>
            <a:pPr indent="-298450">
              <a:lnSpc>
                <a:spcPct val="120000"/>
              </a:lnSpc>
              <a:spcBef>
                <a:spcPts val="800"/>
              </a:spcBef>
              <a:buClr>
                <a:schemeClr val="accent1"/>
              </a:buClr>
              <a:buSzPts val="1100"/>
              <a:buFont typeface="Noto Sans Symbols"/>
              <a:buChar char="►"/>
            </a:pPr>
            <a:endParaRPr lang="en-US" sz="2700" dirty="0">
              <a:solidFill>
                <a:srgbClr val="3F3F3F"/>
              </a:solidFill>
            </a:endParaRPr>
          </a:p>
          <a:p>
            <a:pPr lvl="1" indent="-298450">
              <a:lnSpc>
                <a:spcPct val="120000"/>
              </a:lnSpc>
              <a:spcBef>
                <a:spcPts val="800"/>
              </a:spcBef>
              <a:buClr>
                <a:schemeClr val="accent1"/>
              </a:buClr>
              <a:buSzPts val="1100"/>
              <a:buFont typeface="Noto Sans Symbols"/>
              <a:buChar char="►"/>
            </a:pPr>
            <a:endParaRPr lang="en-US" sz="2700" dirty="0">
              <a:solidFill>
                <a:srgbClr val="3F3F3F"/>
              </a:solidFill>
            </a:endParaRPr>
          </a:p>
          <a:p>
            <a:pPr marL="615950" lvl="1" indent="0" fontAlgn="base">
              <a:lnSpc>
                <a:spcPct val="120000"/>
              </a:lnSpc>
              <a:spcBef>
                <a:spcPts val="800"/>
              </a:spcBef>
              <a:buClr>
                <a:schemeClr val="accent1"/>
              </a:buClr>
              <a:buSzPts val="1100"/>
              <a:buNone/>
            </a:pPr>
            <a:endParaRPr lang="en-US" sz="2600" dirty="0">
              <a:solidFill>
                <a:srgbClr val="3F3F3F"/>
              </a:solidFill>
            </a:endParaRPr>
          </a:p>
        </p:txBody>
      </p:sp>
      <p:sp>
        <p:nvSpPr>
          <p:cNvPr id="5" name="Slide Number Placeholder 4">
            <a:extLst>
              <a:ext uri="{FF2B5EF4-FFF2-40B4-BE49-F238E27FC236}">
                <a16:creationId xmlns:a16="http://schemas.microsoft.com/office/drawing/2014/main" id="{132F286E-C880-05D6-AFDF-AD2E3A44C10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spTree>
    <p:extLst>
      <p:ext uri="{BB962C8B-B14F-4D97-AF65-F5344CB8AC3E}">
        <p14:creationId xmlns:p14="http://schemas.microsoft.com/office/powerpoint/2010/main" val="2417702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B8D81-8FE2-68F7-A42A-6C66C53BD775}"/>
              </a:ext>
            </a:extLst>
          </p:cNvPr>
          <p:cNvSpPr>
            <a:spLocks noGrp="1"/>
          </p:cNvSpPr>
          <p:nvPr>
            <p:ph type="title"/>
          </p:nvPr>
        </p:nvSpPr>
        <p:spPr/>
        <p:txBody>
          <a:bodyPr/>
          <a:lstStyle/>
          <a:p>
            <a:r>
              <a:rPr lang="en-US" dirty="0"/>
              <a:t>Basic Principles</a:t>
            </a:r>
          </a:p>
        </p:txBody>
      </p:sp>
      <p:sp>
        <p:nvSpPr>
          <p:cNvPr id="3" name="Text Placeholder 2">
            <a:extLst>
              <a:ext uri="{FF2B5EF4-FFF2-40B4-BE49-F238E27FC236}">
                <a16:creationId xmlns:a16="http://schemas.microsoft.com/office/drawing/2014/main" id="{A113D05F-4BF0-F0EC-BB92-2F7BD42568FC}"/>
              </a:ext>
            </a:extLst>
          </p:cNvPr>
          <p:cNvSpPr>
            <a:spLocks noGrp="1"/>
          </p:cNvSpPr>
          <p:nvPr>
            <p:ph type="body" idx="1"/>
          </p:nvPr>
        </p:nvSpPr>
        <p:spPr>
          <a:xfrm>
            <a:off x="432079" y="1676957"/>
            <a:ext cx="7942373" cy="3244746"/>
          </a:xfrm>
        </p:spPr>
        <p:txBody>
          <a:bodyPr>
            <a:normAutofit/>
          </a:bodyPr>
          <a:lstStyle/>
          <a:p>
            <a:pPr marL="158750" indent="0">
              <a:buNone/>
            </a:pPr>
            <a:r>
              <a:rPr lang="en-US" sz="1800" dirty="0"/>
              <a:t>Our goal:</a:t>
            </a:r>
          </a:p>
          <a:p>
            <a:r>
              <a:rPr lang="en-US" sz="1800" dirty="0"/>
              <a:t>Supporting the patient, in the way they want to be supported, to get what they want/need.</a:t>
            </a:r>
          </a:p>
          <a:p>
            <a:pPr lvl="1"/>
            <a:endParaRPr lang="en-US" sz="1600" dirty="0"/>
          </a:p>
          <a:p>
            <a:pPr lvl="1"/>
            <a:r>
              <a:rPr lang="en-US" sz="1600" dirty="0"/>
              <a:t>Advocate only if/when the person has asked you to advocate</a:t>
            </a:r>
          </a:p>
          <a:p>
            <a:pPr lvl="1"/>
            <a:endParaRPr lang="en-US" sz="1600" dirty="0"/>
          </a:p>
          <a:p>
            <a:pPr lvl="1"/>
            <a:r>
              <a:rPr lang="en-US" sz="1600" dirty="0"/>
              <a:t>Advocate only in the ways that they have asked you to advocate</a:t>
            </a:r>
          </a:p>
          <a:p>
            <a:pPr lvl="1"/>
            <a:endParaRPr lang="en-US" sz="1600" dirty="0"/>
          </a:p>
          <a:p>
            <a:pPr lvl="1"/>
            <a:r>
              <a:rPr lang="en-US" sz="1600" dirty="0"/>
              <a:t>Stop immediately if asked</a:t>
            </a:r>
          </a:p>
        </p:txBody>
      </p:sp>
      <p:sp>
        <p:nvSpPr>
          <p:cNvPr id="4" name="Slide Number Placeholder 3">
            <a:extLst>
              <a:ext uri="{FF2B5EF4-FFF2-40B4-BE49-F238E27FC236}">
                <a16:creationId xmlns:a16="http://schemas.microsoft.com/office/drawing/2014/main" id="{5C41B5ED-9659-7528-F88D-703E71132E1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a:t>
            </a:fld>
            <a:endParaRPr lang="en"/>
          </a:p>
        </p:txBody>
      </p:sp>
    </p:spTree>
    <p:extLst>
      <p:ext uri="{BB962C8B-B14F-4D97-AF65-F5344CB8AC3E}">
        <p14:creationId xmlns:p14="http://schemas.microsoft.com/office/powerpoint/2010/main" val="28371935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66216" y="1574800"/>
            <a:ext cx="6619244" cy="2008236"/>
          </a:xfrm>
        </p:spPr>
        <p:txBody>
          <a:bodyPr wrap="square" anchor="b">
            <a:normAutofit/>
          </a:bodyPr>
          <a:lstStyle/>
          <a:p>
            <a:pPr>
              <a:lnSpc>
                <a:spcPct val="90000"/>
              </a:lnSpc>
            </a:pPr>
            <a:r>
              <a:rPr lang="en-US" sz="3500" dirty="0"/>
              <a:t>Advocating</a:t>
            </a:r>
            <a:br>
              <a:rPr lang="en-US" sz="3500" dirty="0"/>
            </a:br>
            <a:r>
              <a:rPr lang="en-US" sz="3500" dirty="0"/>
              <a:t>for</a:t>
            </a:r>
            <a:br>
              <a:rPr lang="en-US" sz="3500" dirty="0"/>
            </a:br>
            <a:r>
              <a:rPr lang="en-US" sz="3500" dirty="0"/>
              <a:t>the Patient</a:t>
            </a:r>
          </a:p>
        </p:txBody>
      </p:sp>
      <p:sp>
        <p:nvSpPr>
          <p:cNvPr id="4" name="Slide Number Placeholder 3" hidden="1">
            <a:extLst>
              <a:ext uri="{FF2B5EF4-FFF2-40B4-BE49-F238E27FC236}">
                <a16:creationId xmlns:a16="http://schemas.microsoft.com/office/drawing/2014/main" id="{D2CC9086-8922-46C4-932C-57D29966044F}"/>
              </a:ext>
            </a:extLst>
          </p:cNvPr>
          <p:cNvSpPr>
            <a:spLocks noGrp="1"/>
          </p:cNvSpPr>
          <p:nvPr>
            <p:ph type="sldNum" sz="quarter" idx="12"/>
          </p:nvPr>
        </p:nvSpPr>
        <p:spPr/>
        <p:txBody>
          <a:bodyPr/>
          <a:lstStyle/>
          <a:p>
            <a:pPr>
              <a:spcAft>
                <a:spcPts val="600"/>
              </a:spcAft>
            </a:pPr>
            <a:fld id="{FEA03840-B047-40F7-B044-8C9181D1A293}" type="slidenum">
              <a:rPr lang="en-US" smtClean="0"/>
              <a:pPr>
                <a:spcAft>
                  <a:spcPts val="600"/>
                </a:spcAft>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53009-BEA6-9AB9-6F60-ED3808221C48}"/>
              </a:ext>
            </a:extLst>
          </p:cNvPr>
          <p:cNvSpPr>
            <a:spLocks noGrp="1"/>
          </p:cNvSpPr>
          <p:nvPr>
            <p:ph type="title"/>
          </p:nvPr>
        </p:nvSpPr>
        <p:spPr>
          <a:xfrm>
            <a:off x="392888" y="428262"/>
            <a:ext cx="7505700" cy="564600"/>
          </a:xfrm>
        </p:spPr>
        <p:txBody>
          <a:bodyPr>
            <a:normAutofit fontScale="90000"/>
          </a:bodyPr>
          <a:lstStyle/>
          <a:p>
            <a:r>
              <a:rPr lang="en-US" dirty="0">
                <a:solidFill>
                  <a:schemeClr val="bg1"/>
                </a:solidFill>
              </a:rPr>
              <a:t>Asking the patient what would be helpful/supportive?</a:t>
            </a:r>
          </a:p>
        </p:txBody>
      </p:sp>
      <p:sp>
        <p:nvSpPr>
          <p:cNvPr id="3" name="Text Placeholder 2">
            <a:extLst>
              <a:ext uri="{FF2B5EF4-FFF2-40B4-BE49-F238E27FC236}">
                <a16:creationId xmlns:a16="http://schemas.microsoft.com/office/drawing/2014/main" id="{33FCE3A7-8690-5E2E-32BB-1D6AC768DB0C}"/>
              </a:ext>
            </a:extLst>
          </p:cNvPr>
          <p:cNvSpPr>
            <a:spLocks noGrp="1"/>
          </p:cNvSpPr>
          <p:nvPr>
            <p:ph type="body" idx="1"/>
          </p:nvPr>
        </p:nvSpPr>
        <p:spPr>
          <a:xfrm>
            <a:off x="392888" y="1838331"/>
            <a:ext cx="7963881" cy="2876907"/>
          </a:xfrm>
        </p:spPr>
        <p:txBody>
          <a:bodyPr>
            <a:normAutofit fontScale="77500" lnSpcReduction="20000"/>
          </a:bodyPr>
          <a:lstStyle/>
          <a:p>
            <a:pPr indent="-298450">
              <a:lnSpc>
                <a:spcPct val="120000"/>
              </a:lnSpc>
              <a:spcBef>
                <a:spcPts val="800"/>
              </a:spcBef>
              <a:buClr>
                <a:schemeClr val="accent1"/>
              </a:buClr>
              <a:buSzPts val="1100"/>
              <a:buFont typeface="Noto Sans Symbols"/>
              <a:buChar char="►"/>
            </a:pPr>
            <a:r>
              <a:rPr lang="en-US" sz="2600" dirty="0">
                <a:solidFill>
                  <a:srgbClr val="3F3F3F"/>
                </a:solidFill>
              </a:rPr>
              <a:t>Prior to the appointment</a:t>
            </a:r>
          </a:p>
          <a:p>
            <a:pPr lvl="1" indent="-298450">
              <a:lnSpc>
                <a:spcPct val="120000"/>
              </a:lnSpc>
              <a:spcBef>
                <a:spcPts val="800"/>
              </a:spcBef>
              <a:buClr>
                <a:schemeClr val="accent1"/>
              </a:buClr>
              <a:buSzPts val="1100"/>
              <a:buFont typeface="Noto Sans Symbols"/>
              <a:buChar char="►"/>
            </a:pPr>
            <a:r>
              <a:rPr lang="en-US" sz="2300" dirty="0">
                <a:solidFill>
                  <a:srgbClr val="3F3F3F"/>
                </a:solidFill>
              </a:rPr>
              <a:t>After discussing weight stigma ask what the patient would like in various scenarios</a:t>
            </a:r>
          </a:p>
          <a:p>
            <a:pPr lvl="2" indent="-298450">
              <a:lnSpc>
                <a:spcPct val="120000"/>
              </a:lnSpc>
              <a:spcBef>
                <a:spcPts val="800"/>
              </a:spcBef>
              <a:buClr>
                <a:schemeClr val="accent1"/>
              </a:buClr>
              <a:buSzPts val="1100"/>
              <a:buFont typeface="Noto Sans Symbols"/>
              <a:buChar char="►"/>
            </a:pPr>
            <a:r>
              <a:rPr lang="en-US" sz="2100" dirty="0">
                <a:solidFill>
                  <a:srgbClr val="3F3F3F"/>
                </a:solidFill>
              </a:rPr>
              <a:t>If they experience structural oppression</a:t>
            </a:r>
          </a:p>
          <a:p>
            <a:pPr lvl="2" indent="-298450">
              <a:lnSpc>
                <a:spcPct val="120000"/>
              </a:lnSpc>
              <a:spcBef>
                <a:spcPts val="800"/>
              </a:spcBef>
              <a:buClr>
                <a:schemeClr val="accent1"/>
              </a:buClr>
              <a:buSzPts val="1100"/>
              <a:buFont typeface="Noto Sans Symbols"/>
              <a:buChar char="►"/>
            </a:pPr>
            <a:r>
              <a:rPr lang="en-US" sz="2100" dirty="0">
                <a:solidFill>
                  <a:srgbClr val="3F3F3F"/>
                </a:solidFill>
              </a:rPr>
              <a:t>If structural oppression is blamed on them</a:t>
            </a:r>
          </a:p>
          <a:p>
            <a:pPr lvl="2" indent="-298450">
              <a:lnSpc>
                <a:spcPct val="120000"/>
              </a:lnSpc>
              <a:spcBef>
                <a:spcPts val="800"/>
              </a:spcBef>
              <a:buClr>
                <a:schemeClr val="accent1"/>
              </a:buClr>
              <a:buSzPts val="1100"/>
              <a:buFont typeface="Noto Sans Symbols"/>
              <a:buChar char="►"/>
            </a:pPr>
            <a:r>
              <a:rPr lang="en-US" sz="2100" dirty="0">
                <a:solidFill>
                  <a:srgbClr val="3F3F3F"/>
                </a:solidFill>
              </a:rPr>
              <a:t>If the provider says/does something that suggests implicit bias</a:t>
            </a:r>
          </a:p>
          <a:p>
            <a:pPr lvl="2" indent="-298450">
              <a:lnSpc>
                <a:spcPct val="120000"/>
              </a:lnSpc>
              <a:spcBef>
                <a:spcPts val="800"/>
              </a:spcBef>
              <a:buClr>
                <a:schemeClr val="accent1"/>
              </a:buClr>
              <a:buSzPts val="1100"/>
              <a:buFont typeface="Noto Sans Symbols"/>
              <a:buChar char="►"/>
            </a:pPr>
            <a:r>
              <a:rPr lang="en-US" sz="2100" dirty="0">
                <a:solidFill>
                  <a:srgbClr val="3F3F3F"/>
                </a:solidFill>
              </a:rPr>
              <a:t>If the provider says/does something that show explicit bias</a:t>
            </a:r>
          </a:p>
          <a:p>
            <a:pPr indent="-298450">
              <a:lnSpc>
                <a:spcPct val="120000"/>
              </a:lnSpc>
              <a:spcBef>
                <a:spcPts val="800"/>
              </a:spcBef>
              <a:buClr>
                <a:schemeClr val="accent1"/>
              </a:buClr>
              <a:buSzPts val="1100"/>
              <a:buFont typeface="Noto Sans Symbols"/>
              <a:buChar char="►"/>
            </a:pPr>
            <a:endParaRPr lang="en-US" sz="2900" dirty="0">
              <a:solidFill>
                <a:srgbClr val="3F3F3F"/>
              </a:solidFill>
            </a:endParaRPr>
          </a:p>
          <a:p>
            <a:pPr indent="-298450">
              <a:lnSpc>
                <a:spcPct val="120000"/>
              </a:lnSpc>
              <a:spcBef>
                <a:spcPts val="800"/>
              </a:spcBef>
              <a:buClr>
                <a:schemeClr val="accent1"/>
              </a:buClr>
              <a:buSzPts val="1100"/>
              <a:buFont typeface="Noto Sans Symbols"/>
              <a:buChar char="►"/>
            </a:pPr>
            <a:endParaRPr lang="en-US" sz="2900" dirty="0">
              <a:solidFill>
                <a:srgbClr val="3F3F3F"/>
              </a:solidFill>
            </a:endParaRPr>
          </a:p>
          <a:p>
            <a:pPr marL="158750" indent="0">
              <a:lnSpc>
                <a:spcPct val="120000"/>
              </a:lnSpc>
              <a:spcBef>
                <a:spcPts val="800"/>
              </a:spcBef>
              <a:buClr>
                <a:schemeClr val="accent1"/>
              </a:buClr>
              <a:buSzPts val="1100"/>
              <a:buNone/>
            </a:pPr>
            <a:endParaRPr lang="en-US" sz="2700" dirty="0">
              <a:solidFill>
                <a:srgbClr val="3F3F3F"/>
              </a:solidFill>
            </a:endParaRPr>
          </a:p>
          <a:p>
            <a:pPr indent="-298450">
              <a:lnSpc>
                <a:spcPct val="120000"/>
              </a:lnSpc>
              <a:spcBef>
                <a:spcPts val="800"/>
              </a:spcBef>
              <a:buClr>
                <a:schemeClr val="accent1"/>
              </a:buClr>
              <a:buSzPts val="1100"/>
              <a:buFont typeface="Noto Sans Symbols"/>
              <a:buChar char="►"/>
            </a:pPr>
            <a:endParaRPr lang="en-US" sz="2700" dirty="0">
              <a:solidFill>
                <a:srgbClr val="3F3F3F"/>
              </a:solidFill>
            </a:endParaRPr>
          </a:p>
          <a:p>
            <a:pPr lvl="1" indent="-298450">
              <a:lnSpc>
                <a:spcPct val="120000"/>
              </a:lnSpc>
              <a:spcBef>
                <a:spcPts val="800"/>
              </a:spcBef>
              <a:buClr>
                <a:schemeClr val="accent1"/>
              </a:buClr>
              <a:buSzPts val="1100"/>
              <a:buFont typeface="Noto Sans Symbols"/>
              <a:buChar char="►"/>
            </a:pPr>
            <a:endParaRPr lang="en-US" sz="2700" dirty="0">
              <a:solidFill>
                <a:srgbClr val="3F3F3F"/>
              </a:solidFill>
            </a:endParaRPr>
          </a:p>
          <a:p>
            <a:pPr marL="615950" lvl="1" indent="0" fontAlgn="base">
              <a:lnSpc>
                <a:spcPct val="120000"/>
              </a:lnSpc>
              <a:spcBef>
                <a:spcPts val="800"/>
              </a:spcBef>
              <a:buClr>
                <a:schemeClr val="accent1"/>
              </a:buClr>
              <a:buSzPts val="1100"/>
              <a:buNone/>
            </a:pPr>
            <a:endParaRPr lang="en-US" sz="2600" dirty="0">
              <a:solidFill>
                <a:srgbClr val="3F3F3F"/>
              </a:solidFill>
            </a:endParaRPr>
          </a:p>
        </p:txBody>
      </p:sp>
      <p:sp>
        <p:nvSpPr>
          <p:cNvPr id="5" name="Slide Number Placeholder 4">
            <a:extLst>
              <a:ext uri="{FF2B5EF4-FFF2-40B4-BE49-F238E27FC236}">
                <a16:creationId xmlns:a16="http://schemas.microsoft.com/office/drawing/2014/main" id="{132F286E-C880-05D6-AFDF-AD2E3A44C10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spTree>
    <p:extLst>
      <p:ext uri="{BB962C8B-B14F-4D97-AF65-F5344CB8AC3E}">
        <p14:creationId xmlns:p14="http://schemas.microsoft.com/office/powerpoint/2010/main" val="35967471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53009-BEA6-9AB9-6F60-ED3808221C48}"/>
              </a:ext>
            </a:extLst>
          </p:cNvPr>
          <p:cNvSpPr>
            <a:spLocks noGrp="1"/>
          </p:cNvSpPr>
          <p:nvPr>
            <p:ph type="title"/>
          </p:nvPr>
        </p:nvSpPr>
        <p:spPr>
          <a:xfrm>
            <a:off x="399764" y="662018"/>
            <a:ext cx="7505700" cy="564600"/>
          </a:xfrm>
        </p:spPr>
        <p:txBody>
          <a:bodyPr>
            <a:normAutofit fontScale="90000"/>
          </a:bodyPr>
          <a:lstStyle/>
          <a:p>
            <a:r>
              <a:rPr lang="en-US" dirty="0">
                <a:solidFill>
                  <a:schemeClr val="bg1"/>
                </a:solidFill>
              </a:rPr>
              <a:t>Options for addressing structural stigma</a:t>
            </a:r>
          </a:p>
        </p:txBody>
      </p:sp>
      <p:sp>
        <p:nvSpPr>
          <p:cNvPr id="3" name="Text Placeholder 2">
            <a:extLst>
              <a:ext uri="{FF2B5EF4-FFF2-40B4-BE49-F238E27FC236}">
                <a16:creationId xmlns:a16="http://schemas.microsoft.com/office/drawing/2014/main" id="{33FCE3A7-8690-5E2E-32BB-1D6AC768DB0C}"/>
              </a:ext>
            </a:extLst>
          </p:cNvPr>
          <p:cNvSpPr>
            <a:spLocks noGrp="1"/>
          </p:cNvSpPr>
          <p:nvPr>
            <p:ph type="body" idx="1"/>
          </p:nvPr>
        </p:nvSpPr>
        <p:spPr>
          <a:xfrm>
            <a:off x="320721" y="1726442"/>
            <a:ext cx="8714097" cy="3350525"/>
          </a:xfrm>
        </p:spPr>
        <p:txBody>
          <a:bodyPr>
            <a:normAutofit fontScale="55000" lnSpcReduction="20000"/>
          </a:bodyPr>
          <a:lstStyle/>
          <a:p>
            <a:pPr indent="-298450">
              <a:lnSpc>
                <a:spcPct val="120000"/>
              </a:lnSpc>
              <a:spcBef>
                <a:spcPts val="800"/>
              </a:spcBef>
              <a:buClr>
                <a:schemeClr val="accent1"/>
              </a:buClr>
              <a:buSzPts val="1100"/>
              <a:buFont typeface="Noto Sans Symbols"/>
              <a:buChar char="►"/>
            </a:pPr>
            <a:r>
              <a:rPr lang="en-US" sz="2900" dirty="0">
                <a:solidFill>
                  <a:srgbClr val="3F3F3F"/>
                </a:solidFill>
              </a:rPr>
              <a:t>Support the patient in asking</a:t>
            </a:r>
          </a:p>
          <a:p>
            <a:pPr lvl="1" indent="-298450">
              <a:lnSpc>
                <a:spcPct val="120000"/>
              </a:lnSpc>
              <a:spcBef>
                <a:spcPts val="800"/>
              </a:spcBef>
              <a:buClr>
                <a:schemeClr val="accent1"/>
              </a:buClr>
              <a:buSzPts val="1100"/>
              <a:buFont typeface="Noto Sans Symbols"/>
              <a:buChar char="►"/>
            </a:pPr>
            <a:r>
              <a:rPr lang="en-US" sz="2700" dirty="0">
                <a:solidFill>
                  <a:srgbClr val="3F3F3F"/>
                </a:solidFill>
              </a:rPr>
              <a:t>You deserve a chair, and they should have provided one already</a:t>
            </a:r>
          </a:p>
          <a:p>
            <a:pPr indent="-298450">
              <a:lnSpc>
                <a:spcPct val="120000"/>
              </a:lnSpc>
              <a:spcBef>
                <a:spcPts val="800"/>
              </a:spcBef>
              <a:buClr>
                <a:schemeClr val="accent1"/>
              </a:buClr>
              <a:buSzPts val="1100"/>
              <a:buFont typeface="Noto Sans Symbols"/>
              <a:buChar char="►"/>
            </a:pPr>
            <a:endParaRPr lang="en-US" sz="2900" dirty="0">
              <a:solidFill>
                <a:srgbClr val="3F3F3F"/>
              </a:solidFill>
            </a:endParaRPr>
          </a:p>
          <a:p>
            <a:pPr indent="-298450">
              <a:lnSpc>
                <a:spcPct val="120000"/>
              </a:lnSpc>
              <a:spcBef>
                <a:spcPts val="800"/>
              </a:spcBef>
              <a:buClr>
                <a:schemeClr val="accent1"/>
              </a:buClr>
              <a:buSzPts val="1100"/>
              <a:buFont typeface="Noto Sans Symbols"/>
              <a:buChar char="►"/>
            </a:pPr>
            <a:r>
              <a:rPr lang="en-US" sz="2900" dirty="0">
                <a:solidFill>
                  <a:srgbClr val="3F3F3F"/>
                </a:solidFill>
              </a:rPr>
              <a:t>Ask for what the patient needs</a:t>
            </a:r>
          </a:p>
          <a:p>
            <a:pPr lvl="1" indent="-298450">
              <a:lnSpc>
                <a:spcPct val="120000"/>
              </a:lnSpc>
              <a:spcBef>
                <a:spcPts val="800"/>
              </a:spcBef>
              <a:buClr>
                <a:schemeClr val="accent1"/>
              </a:buClr>
              <a:buSzPts val="1100"/>
              <a:buFont typeface="Noto Sans Symbols"/>
              <a:buChar char="►"/>
            </a:pPr>
            <a:r>
              <a:rPr lang="en-US" sz="2700" dirty="0">
                <a:solidFill>
                  <a:srgbClr val="3F3F3F"/>
                </a:solidFill>
              </a:rPr>
              <a:t>“We need an armless chair”</a:t>
            </a:r>
          </a:p>
          <a:p>
            <a:pPr lvl="1" indent="-298450">
              <a:lnSpc>
                <a:spcPct val="120000"/>
              </a:lnSpc>
              <a:spcBef>
                <a:spcPts val="800"/>
              </a:spcBef>
              <a:buClr>
                <a:schemeClr val="accent1"/>
              </a:buClr>
              <a:buSzPts val="1100"/>
              <a:buFont typeface="Noto Sans Symbols"/>
              <a:buChar char="►"/>
            </a:pPr>
            <a:endParaRPr lang="en-US" sz="2700" dirty="0">
              <a:solidFill>
                <a:srgbClr val="3F3F3F"/>
              </a:solidFill>
            </a:endParaRPr>
          </a:p>
          <a:p>
            <a:pPr indent="-298450">
              <a:lnSpc>
                <a:spcPct val="120000"/>
              </a:lnSpc>
              <a:spcBef>
                <a:spcPts val="800"/>
              </a:spcBef>
              <a:buClr>
                <a:schemeClr val="accent1"/>
              </a:buClr>
              <a:buSzPts val="1100"/>
              <a:buFont typeface="Noto Sans Symbols"/>
              <a:buChar char="►"/>
            </a:pPr>
            <a:r>
              <a:rPr lang="en-US" sz="2900" dirty="0">
                <a:solidFill>
                  <a:srgbClr val="3F3F3F"/>
                </a:solidFill>
              </a:rPr>
              <a:t>Speak to someone separately</a:t>
            </a:r>
          </a:p>
          <a:p>
            <a:pPr lvl="1" indent="-298450">
              <a:lnSpc>
                <a:spcPct val="120000"/>
              </a:lnSpc>
              <a:spcBef>
                <a:spcPts val="800"/>
              </a:spcBef>
              <a:buClr>
                <a:schemeClr val="accent1"/>
              </a:buClr>
              <a:buSzPts val="1100"/>
              <a:buFont typeface="Noto Sans Symbols"/>
              <a:buChar char="►"/>
            </a:pPr>
            <a:r>
              <a:rPr lang="en-US" sz="2700" dirty="0">
                <a:solidFill>
                  <a:srgbClr val="3F3F3F"/>
                </a:solidFill>
              </a:rPr>
              <a:t>Explain the issue and ask what can be done to create a permanent correction</a:t>
            </a:r>
          </a:p>
          <a:p>
            <a:pPr marL="615950" lvl="1" indent="0">
              <a:lnSpc>
                <a:spcPct val="120000"/>
              </a:lnSpc>
              <a:spcBef>
                <a:spcPts val="800"/>
              </a:spcBef>
              <a:buClr>
                <a:schemeClr val="accent1"/>
              </a:buClr>
              <a:buSzPts val="1100"/>
              <a:buNone/>
            </a:pPr>
            <a:endParaRPr lang="en-US" sz="2700" dirty="0">
              <a:solidFill>
                <a:srgbClr val="3F3F3F"/>
              </a:solidFill>
            </a:endParaRPr>
          </a:p>
          <a:p>
            <a:pPr marL="158750" indent="0">
              <a:lnSpc>
                <a:spcPct val="120000"/>
              </a:lnSpc>
              <a:spcBef>
                <a:spcPts val="800"/>
              </a:spcBef>
              <a:buClr>
                <a:schemeClr val="accent1"/>
              </a:buClr>
              <a:buSzPts val="1100"/>
              <a:buNone/>
            </a:pPr>
            <a:endParaRPr lang="en-US" sz="2700" dirty="0">
              <a:solidFill>
                <a:srgbClr val="3F3F3F"/>
              </a:solidFill>
            </a:endParaRPr>
          </a:p>
          <a:p>
            <a:pPr indent="-298450">
              <a:lnSpc>
                <a:spcPct val="120000"/>
              </a:lnSpc>
              <a:spcBef>
                <a:spcPts val="800"/>
              </a:spcBef>
              <a:buClr>
                <a:schemeClr val="accent1"/>
              </a:buClr>
              <a:buSzPts val="1100"/>
              <a:buFont typeface="Noto Sans Symbols"/>
              <a:buChar char="►"/>
            </a:pPr>
            <a:endParaRPr lang="en-US" sz="2700" dirty="0">
              <a:solidFill>
                <a:srgbClr val="3F3F3F"/>
              </a:solidFill>
            </a:endParaRPr>
          </a:p>
          <a:p>
            <a:pPr lvl="1" indent="-298450">
              <a:lnSpc>
                <a:spcPct val="120000"/>
              </a:lnSpc>
              <a:spcBef>
                <a:spcPts val="800"/>
              </a:spcBef>
              <a:buClr>
                <a:schemeClr val="accent1"/>
              </a:buClr>
              <a:buSzPts val="1100"/>
              <a:buFont typeface="Noto Sans Symbols"/>
              <a:buChar char="►"/>
            </a:pPr>
            <a:endParaRPr lang="en-US" sz="2700" dirty="0">
              <a:solidFill>
                <a:srgbClr val="3F3F3F"/>
              </a:solidFill>
            </a:endParaRPr>
          </a:p>
          <a:p>
            <a:pPr marL="615950" lvl="1" indent="0" fontAlgn="base">
              <a:lnSpc>
                <a:spcPct val="120000"/>
              </a:lnSpc>
              <a:spcBef>
                <a:spcPts val="800"/>
              </a:spcBef>
              <a:buClr>
                <a:schemeClr val="accent1"/>
              </a:buClr>
              <a:buSzPts val="1100"/>
              <a:buNone/>
            </a:pPr>
            <a:endParaRPr lang="en-US" sz="2600" dirty="0">
              <a:solidFill>
                <a:srgbClr val="3F3F3F"/>
              </a:solidFill>
            </a:endParaRPr>
          </a:p>
        </p:txBody>
      </p:sp>
      <p:sp>
        <p:nvSpPr>
          <p:cNvPr id="5" name="Slide Number Placeholder 4">
            <a:extLst>
              <a:ext uri="{FF2B5EF4-FFF2-40B4-BE49-F238E27FC236}">
                <a16:creationId xmlns:a16="http://schemas.microsoft.com/office/drawing/2014/main" id="{132F286E-C880-05D6-AFDF-AD2E3A44C10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32</a:t>
            </a:fld>
            <a:endParaRPr lang="en"/>
          </a:p>
        </p:txBody>
      </p:sp>
    </p:spTree>
    <p:extLst>
      <p:ext uri="{BB962C8B-B14F-4D97-AF65-F5344CB8AC3E}">
        <p14:creationId xmlns:p14="http://schemas.microsoft.com/office/powerpoint/2010/main" val="22116618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53009-BEA6-9AB9-6F60-ED3808221C48}"/>
              </a:ext>
            </a:extLst>
          </p:cNvPr>
          <p:cNvSpPr>
            <a:spLocks noGrp="1"/>
          </p:cNvSpPr>
          <p:nvPr>
            <p:ph type="title"/>
          </p:nvPr>
        </p:nvSpPr>
        <p:spPr>
          <a:xfrm>
            <a:off x="441015" y="593267"/>
            <a:ext cx="7505700" cy="564600"/>
          </a:xfrm>
        </p:spPr>
        <p:txBody>
          <a:bodyPr>
            <a:normAutofit fontScale="90000"/>
          </a:bodyPr>
          <a:lstStyle/>
          <a:p>
            <a:r>
              <a:rPr lang="en-US" dirty="0">
                <a:solidFill>
                  <a:schemeClr val="bg1"/>
                </a:solidFill>
              </a:rPr>
              <a:t>Options for addressing provider bias</a:t>
            </a:r>
          </a:p>
        </p:txBody>
      </p:sp>
      <p:sp>
        <p:nvSpPr>
          <p:cNvPr id="3" name="Text Placeholder 2">
            <a:extLst>
              <a:ext uri="{FF2B5EF4-FFF2-40B4-BE49-F238E27FC236}">
                <a16:creationId xmlns:a16="http://schemas.microsoft.com/office/drawing/2014/main" id="{33FCE3A7-8690-5E2E-32BB-1D6AC768DB0C}"/>
              </a:ext>
            </a:extLst>
          </p:cNvPr>
          <p:cNvSpPr>
            <a:spLocks noGrp="1"/>
          </p:cNvSpPr>
          <p:nvPr>
            <p:ph type="body" idx="1"/>
          </p:nvPr>
        </p:nvSpPr>
        <p:spPr>
          <a:xfrm>
            <a:off x="0" y="1596126"/>
            <a:ext cx="8714097" cy="3350525"/>
          </a:xfrm>
        </p:spPr>
        <p:txBody>
          <a:bodyPr>
            <a:normAutofit fontScale="25000" lnSpcReduction="20000"/>
          </a:bodyPr>
          <a:lstStyle/>
          <a:p>
            <a:pPr indent="-298450">
              <a:lnSpc>
                <a:spcPct val="120000"/>
              </a:lnSpc>
              <a:spcBef>
                <a:spcPts val="800"/>
              </a:spcBef>
              <a:buClr>
                <a:schemeClr val="accent1"/>
              </a:buClr>
              <a:buSzPts val="1100"/>
              <a:buFont typeface="Noto Sans Symbols"/>
              <a:buChar char="►"/>
            </a:pPr>
            <a:r>
              <a:rPr lang="en-US" sz="5600" dirty="0">
                <a:solidFill>
                  <a:srgbClr val="3F3F3F"/>
                </a:solidFill>
              </a:rPr>
              <a:t>Interrupt, focus on the patient</a:t>
            </a:r>
          </a:p>
          <a:p>
            <a:pPr lvl="1" indent="-298450">
              <a:lnSpc>
                <a:spcPct val="120000"/>
              </a:lnSpc>
              <a:spcBef>
                <a:spcPts val="800"/>
              </a:spcBef>
              <a:buClr>
                <a:schemeClr val="accent1"/>
              </a:buClr>
              <a:buSzPts val="1100"/>
              <a:buFont typeface="Noto Sans Symbols"/>
              <a:buChar char="►"/>
            </a:pPr>
            <a:r>
              <a:rPr lang="en-US" sz="4800" dirty="0">
                <a:solidFill>
                  <a:srgbClr val="3F3F3F"/>
                </a:solidFill>
              </a:rPr>
              <a:t>Behavioral Assumption</a:t>
            </a:r>
          </a:p>
          <a:p>
            <a:pPr lvl="2" indent="-298450">
              <a:lnSpc>
                <a:spcPct val="120000"/>
              </a:lnSpc>
              <a:spcBef>
                <a:spcPts val="800"/>
              </a:spcBef>
              <a:buClr>
                <a:schemeClr val="accent1"/>
              </a:buClr>
              <a:buSzPts val="1100"/>
              <a:buFont typeface="Noto Sans Symbols"/>
              <a:buChar char="►"/>
            </a:pPr>
            <a:r>
              <a:rPr lang="en-US" sz="4800" dirty="0">
                <a:solidFill>
                  <a:srgbClr val="3F3F3F"/>
                </a:solidFill>
              </a:rPr>
              <a:t>Provider: “You need to start working out”</a:t>
            </a:r>
          </a:p>
          <a:p>
            <a:pPr lvl="2" indent="-298450">
              <a:lnSpc>
                <a:spcPct val="120000"/>
              </a:lnSpc>
              <a:spcBef>
                <a:spcPts val="800"/>
              </a:spcBef>
              <a:buClr>
                <a:schemeClr val="accent1"/>
              </a:buClr>
              <a:buSzPts val="1100"/>
              <a:buFont typeface="Noto Sans Symbols"/>
              <a:buChar char="►"/>
            </a:pPr>
            <a:r>
              <a:rPr lang="en-US" sz="4800" dirty="0">
                <a:solidFill>
                  <a:srgbClr val="3F3F3F"/>
                </a:solidFill>
              </a:rPr>
              <a:t>Advocate: “[Patient Name] do you want to talk about what you are already doing in terms of movement?”</a:t>
            </a:r>
          </a:p>
          <a:p>
            <a:pPr marL="615950" lvl="1" indent="0">
              <a:lnSpc>
                <a:spcPct val="120000"/>
              </a:lnSpc>
              <a:spcBef>
                <a:spcPts val="800"/>
              </a:spcBef>
              <a:buClr>
                <a:schemeClr val="accent1"/>
              </a:buClr>
              <a:buSzPts val="1100"/>
              <a:buNone/>
            </a:pPr>
            <a:endParaRPr lang="en-US" sz="800" dirty="0">
              <a:solidFill>
                <a:srgbClr val="3F3F3F"/>
              </a:solidFill>
            </a:endParaRPr>
          </a:p>
          <a:p>
            <a:pPr lvl="1" indent="-298450">
              <a:lnSpc>
                <a:spcPct val="120000"/>
              </a:lnSpc>
              <a:spcBef>
                <a:spcPts val="800"/>
              </a:spcBef>
              <a:buClr>
                <a:schemeClr val="accent1"/>
              </a:buClr>
              <a:buSzPts val="1100"/>
              <a:buFont typeface="Noto Sans Symbols"/>
              <a:buChar char="►"/>
            </a:pPr>
            <a:r>
              <a:rPr lang="en-US" sz="4800" dirty="0">
                <a:solidFill>
                  <a:srgbClr val="3F3F3F"/>
                </a:solidFill>
              </a:rPr>
              <a:t>Use of stigmatizing/derogatory language</a:t>
            </a:r>
          </a:p>
          <a:p>
            <a:pPr lvl="2" indent="-298450">
              <a:lnSpc>
                <a:spcPct val="120000"/>
              </a:lnSpc>
              <a:spcBef>
                <a:spcPts val="800"/>
              </a:spcBef>
              <a:buClr>
                <a:schemeClr val="accent1"/>
              </a:buClr>
              <a:buSzPts val="1100"/>
              <a:buFont typeface="Noto Sans Symbols"/>
              <a:buChar char="►"/>
            </a:pPr>
            <a:r>
              <a:rPr lang="en-US" sz="4800" dirty="0">
                <a:solidFill>
                  <a:srgbClr val="3F3F3F"/>
                </a:solidFill>
              </a:rPr>
              <a:t>Provider: You are severely obese</a:t>
            </a:r>
          </a:p>
          <a:p>
            <a:pPr lvl="2" indent="-298450">
              <a:lnSpc>
                <a:spcPct val="120000"/>
              </a:lnSpc>
              <a:spcBef>
                <a:spcPts val="800"/>
              </a:spcBef>
              <a:buClr>
                <a:schemeClr val="accent1"/>
              </a:buClr>
              <a:buSzPts val="1100"/>
              <a:buFont typeface="Noto Sans Symbols"/>
              <a:buChar char="►"/>
            </a:pPr>
            <a:r>
              <a:rPr lang="en-US" sz="4800" dirty="0">
                <a:solidFill>
                  <a:srgbClr val="3F3F3F"/>
                </a:solidFill>
              </a:rPr>
              <a:t>Advocate: “[Patient Name] how do you prefer to describe your body?”</a:t>
            </a:r>
          </a:p>
          <a:p>
            <a:pPr marL="1073150" lvl="2" indent="0">
              <a:lnSpc>
                <a:spcPct val="120000"/>
              </a:lnSpc>
              <a:spcBef>
                <a:spcPts val="800"/>
              </a:spcBef>
              <a:buClr>
                <a:schemeClr val="accent1"/>
              </a:buClr>
              <a:buSzPts val="1100"/>
              <a:buNone/>
            </a:pPr>
            <a:endParaRPr lang="en-US" sz="800" dirty="0">
              <a:solidFill>
                <a:srgbClr val="3F3F3F"/>
              </a:solidFill>
            </a:endParaRPr>
          </a:p>
          <a:p>
            <a:pPr lvl="1" indent="-298450">
              <a:lnSpc>
                <a:spcPct val="120000"/>
              </a:lnSpc>
              <a:spcBef>
                <a:spcPts val="800"/>
              </a:spcBef>
              <a:buClr>
                <a:schemeClr val="accent1"/>
              </a:buClr>
              <a:buSzPts val="1100"/>
              <a:buFont typeface="Noto Sans Symbols"/>
              <a:buChar char="►"/>
            </a:pPr>
            <a:r>
              <a:rPr lang="en-US" sz="4800" dirty="0">
                <a:solidFill>
                  <a:srgbClr val="3F3F3F"/>
                </a:solidFill>
              </a:rPr>
              <a:t>Weight loss discussion/recommendations</a:t>
            </a:r>
          </a:p>
          <a:p>
            <a:pPr lvl="2" indent="-298450">
              <a:lnSpc>
                <a:spcPct val="120000"/>
              </a:lnSpc>
              <a:spcBef>
                <a:spcPts val="800"/>
              </a:spcBef>
              <a:buClr>
                <a:schemeClr val="accent1"/>
              </a:buClr>
              <a:buSzPts val="1100"/>
              <a:buFont typeface="Noto Sans Symbols"/>
              <a:buChar char="►"/>
            </a:pPr>
            <a:r>
              <a:rPr lang="en-US" sz="4800" dirty="0">
                <a:solidFill>
                  <a:srgbClr val="3F3F3F"/>
                </a:solidFill>
              </a:rPr>
              <a:t>Provider: Have you considered new weight loss drugs?</a:t>
            </a:r>
          </a:p>
          <a:p>
            <a:pPr lvl="2" indent="-298450">
              <a:lnSpc>
                <a:spcPct val="120000"/>
              </a:lnSpc>
              <a:spcBef>
                <a:spcPts val="800"/>
              </a:spcBef>
              <a:buClr>
                <a:schemeClr val="accent1"/>
              </a:buClr>
              <a:buSzPts val="1100"/>
              <a:buFont typeface="Noto Sans Symbols"/>
              <a:buChar char="►"/>
            </a:pPr>
            <a:r>
              <a:rPr lang="en-US" sz="4800" dirty="0">
                <a:solidFill>
                  <a:srgbClr val="3F3F3F"/>
                </a:solidFill>
              </a:rPr>
              <a:t>Advocate: “[Patient Name] does this fall into/violate the weight-neutral care you’ve requested?</a:t>
            </a:r>
          </a:p>
          <a:p>
            <a:pPr lvl="2" indent="-298450">
              <a:lnSpc>
                <a:spcPct val="120000"/>
              </a:lnSpc>
              <a:spcBef>
                <a:spcPts val="800"/>
              </a:spcBef>
              <a:buClr>
                <a:schemeClr val="accent1"/>
              </a:buClr>
              <a:buSzPts val="1100"/>
              <a:buFont typeface="Noto Sans Symbols"/>
              <a:buChar char="►"/>
            </a:pPr>
            <a:endParaRPr lang="en-US" sz="2400" dirty="0">
              <a:solidFill>
                <a:srgbClr val="3F3F3F"/>
              </a:solidFill>
            </a:endParaRPr>
          </a:p>
          <a:p>
            <a:pPr lvl="2" indent="-298450">
              <a:lnSpc>
                <a:spcPct val="120000"/>
              </a:lnSpc>
              <a:spcBef>
                <a:spcPts val="800"/>
              </a:spcBef>
              <a:buClr>
                <a:schemeClr val="accent1"/>
              </a:buClr>
              <a:buSzPts val="1100"/>
              <a:buFont typeface="Noto Sans Symbols"/>
              <a:buChar char="►"/>
            </a:pPr>
            <a:endParaRPr lang="en-US" sz="2400" dirty="0">
              <a:solidFill>
                <a:srgbClr val="3F3F3F"/>
              </a:solidFill>
            </a:endParaRPr>
          </a:p>
          <a:p>
            <a:pPr lvl="1" indent="-298450">
              <a:lnSpc>
                <a:spcPct val="120000"/>
              </a:lnSpc>
              <a:spcBef>
                <a:spcPts val="800"/>
              </a:spcBef>
              <a:buClr>
                <a:schemeClr val="accent1"/>
              </a:buClr>
              <a:buSzPts val="1100"/>
              <a:buFont typeface="Noto Sans Symbols"/>
              <a:buChar char="►"/>
            </a:pPr>
            <a:endParaRPr lang="en-US" sz="2500" dirty="0">
              <a:solidFill>
                <a:srgbClr val="3F3F3F"/>
              </a:solidFill>
            </a:endParaRPr>
          </a:p>
          <a:p>
            <a:pPr lvl="1" indent="-298450">
              <a:lnSpc>
                <a:spcPct val="120000"/>
              </a:lnSpc>
              <a:spcBef>
                <a:spcPts val="800"/>
              </a:spcBef>
              <a:buClr>
                <a:schemeClr val="accent1"/>
              </a:buClr>
              <a:buSzPts val="1100"/>
              <a:buFont typeface="Noto Sans Symbols"/>
              <a:buChar char="►"/>
            </a:pPr>
            <a:endParaRPr lang="en-US" sz="2700" dirty="0">
              <a:solidFill>
                <a:srgbClr val="3F3F3F"/>
              </a:solidFill>
            </a:endParaRPr>
          </a:p>
          <a:p>
            <a:pPr indent="-298450">
              <a:lnSpc>
                <a:spcPct val="120000"/>
              </a:lnSpc>
              <a:spcBef>
                <a:spcPts val="800"/>
              </a:spcBef>
              <a:buClr>
                <a:schemeClr val="accent1"/>
              </a:buClr>
              <a:buSzPts val="1100"/>
              <a:buFont typeface="Noto Sans Symbols"/>
              <a:buChar char="►"/>
            </a:pPr>
            <a:endParaRPr lang="en-US" sz="2900" dirty="0">
              <a:solidFill>
                <a:srgbClr val="3F3F3F"/>
              </a:solidFill>
            </a:endParaRPr>
          </a:p>
          <a:p>
            <a:pPr marL="615950" lvl="1" indent="0">
              <a:lnSpc>
                <a:spcPct val="120000"/>
              </a:lnSpc>
              <a:spcBef>
                <a:spcPts val="800"/>
              </a:spcBef>
              <a:buClr>
                <a:schemeClr val="accent1"/>
              </a:buClr>
              <a:buSzPts val="1100"/>
              <a:buNone/>
            </a:pPr>
            <a:r>
              <a:rPr lang="en-US" sz="2700" dirty="0">
                <a:solidFill>
                  <a:srgbClr val="3F3F3F"/>
                </a:solidFill>
              </a:rPr>
              <a:t>	</a:t>
            </a:r>
          </a:p>
          <a:p>
            <a:pPr marL="158750" indent="0">
              <a:lnSpc>
                <a:spcPct val="120000"/>
              </a:lnSpc>
              <a:spcBef>
                <a:spcPts val="800"/>
              </a:spcBef>
              <a:buClr>
                <a:schemeClr val="accent1"/>
              </a:buClr>
              <a:buSzPts val="1100"/>
              <a:buNone/>
            </a:pPr>
            <a:endParaRPr lang="en-US" sz="2700" dirty="0">
              <a:solidFill>
                <a:srgbClr val="3F3F3F"/>
              </a:solidFill>
            </a:endParaRPr>
          </a:p>
          <a:p>
            <a:pPr indent="-298450">
              <a:lnSpc>
                <a:spcPct val="120000"/>
              </a:lnSpc>
              <a:spcBef>
                <a:spcPts val="800"/>
              </a:spcBef>
              <a:buClr>
                <a:schemeClr val="accent1"/>
              </a:buClr>
              <a:buSzPts val="1100"/>
              <a:buFont typeface="Noto Sans Symbols"/>
              <a:buChar char="►"/>
            </a:pPr>
            <a:endParaRPr lang="en-US" sz="2700" dirty="0">
              <a:solidFill>
                <a:srgbClr val="3F3F3F"/>
              </a:solidFill>
            </a:endParaRPr>
          </a:p>
          <a:p>
            <a:pPr lvl="1" indent="-298450">
              <a:lnSpc>
                <a:spcPct val="120000"/>
              </a:lnSpc>
              <a:spcBef>
                <a:spcPts val="800"/>
              </a:spcBef>
              <a:buClr>
                <a:schemeClr val="accent1"/>
              </a:buClr>
              <a:buSzPts val="1100"/>
              <a:buFont typeface="Noto Sans Symbols"/>
              <a:buChar char="►"/>
            </a:pPr>
            <a:endParaRPr lang="en-US" sz="2700" dirty="0">
              <a:solidFill>
                <a:srgbClr val="3F3F3F"/>
              </a:solidFill>
            </a:endParaRPr>
          </a:p>
          <a:p>
            <a:pPr marL="615950" lvl="1" indent="0" fontAlgn="base">
              <a:lnSpc>
                <a:spcPct val="120000"/>
              </a:lnSpc>
              <a:spcBef>
                <a:spcPts val="800"/>
              </a:spcBef>
              <a:buClr>
                <a:schemeClr val="accent1"/>
              </a:buClr>
              <a:buSzPts val="1100"/>
              <a:buNone/>
            </a:pPr>
            <a:endParaRPr lang="en-US" sz="2600" dirty="0">
              <a:solidFill>
                <a:srgbClr val="3F3F3F"/>
              </a:solidFill>
            </a:endParaRPr>
          </a:p>
        </p:txBody>
      </p:sp>
      <p:sp>
        <p:nvSpPr>
          <p:cNvPr id="5" name="Slide Number Placeholder 4">
            <a:extLst>
              <a:ext uri="{FF2B5EF4-FFF2-40B4-BE49-F238E27FC236}">
                <a16:creationId xmlns:a16="http://schemas.microsoft.com/office/drawing/2014/main" id="{132F286E-C880-05D6-AFDF-AD2E3A44C10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33</a:t>
            </a:fld>
            <a:endParaRPr lang="en"/>
          </a:p>
        </p:txBody>
      </p:sp>
    </p:spTree>
    <p:extLst>
      <p:ext uri="{BB962C8B-B14F-4D97-AF65-F5344CB8AC3E}">
        <p14:creationId xmlns:p14="http://schemas.microsoft.com/office/powerpoint/2010/main" val="26263541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53009-BEA6-9AB9-6F60-ED3808221C48}"/>
              </a:ext>
            </a:extLst>
          </p:cNvPr>
          <p:cNvSpPr>
            <a:spLocks noGrp="1"/>
          </p:cNvSpPr>
          <p:nvPr>
            <p:ph type="title"/>
          </p:nvPr>
        </p:nvSpPr>
        <p:spPr>
          <a:xfrm>
            <a:off x="441015" y="593267"/>
            <a:ext cx="7505700" cy="564600"/>
          </a:xfrm>
        </p:spPr>
        <p:txBody>
          <a:bodyPr>
            <a:normAutofit fontScale="90000"/>
          </a:bodyPr>
          <a:lstStyle/>
          <a:p>
            <a:r>
              <a:rPr lang="en-US" dirty="0">
                <a:solidFill>
                  <a:schemeClr val="bg1"/>
                </a:solidFill>
              </a:rPr>
              <a:t>Up Next</a:t>
            </a:r>
          </a:p>
        </p:txBody>
      </p:sp>
      <p:sp>
        <p:nvSpPr>
          <p:cNvPr id="3" name="Text Placeholder 2">
            <a:extLst>
              <a:ext uri="{FF2B5EF4-FFF2-40B4-BE49-F238E27FC236}">
                <a16:creationId xmlns:a16="http://schemas.microsoft.com/office/drawing/2014/main" id="{33FCE3A7-8690-5E2E-32BB-1D6AC768DB0C}"/>
              </a:ext>
            </a:extLst>
          </p:cNvPr>
          <p:cNvSpPr>
            <a:spLocks noGrp="1"/>
          </p:cNvSpPr>
          <p:nvPr>
            <p:ph type="body" idx="1"/>
          </p:nvPr>
        </p:nvSpPr>
        <p:spPr>
          <a:xfrm>
            <a:off x="598958" y="1870051"/>
            <a:ext cx="7957826" cy="3076600"/>
          </a:xfrm>
        </p:spPr>
        <p:txBody>
          <a:bodyPr>
            <a:normAutofit fontScale="40000" lnSpcReduction="20000"/>
          </a:bodyPr>
          <a:lstStyle/>
          <a:p>
            <a:pPr marL="158750" indent="0">
              <a:lnSpc>
                <a:spcPct val="120000"/>
              </a:lnSpc>
              <a:spcBef>
                <a:spcPts val="800"/>
              </a:spcBef>
              <a:buClr>
                <a:schemeClr val="accent1"/>
              </a:buClr>
              <a:buSzPts val="1100"/>
              <a:buNone/>
            </a:pPr>
            <a:r>
              <a:rPr lang="en-US" sz="5600" dirty="0">
                <a:solidFill>
                  <a:srgbClr val="3F3F3F"/>
                </a:solidFill>
              </a:rPr>
              <a:t>In module 2 we’ll discuss the research around the weight-centric vs weight-neutral paradigms and how you can use that information to support your higher-weight clients!</a:t>
            </a:r>
            <a:endParaRPr lang="en-US" sz="2400" dirty="0">
              <a:solidFill>
                <a:srgbClr val="3F3F3F"/>
              </a:solidFill>
            </a:endParaRPr>
          </a:p>
          <a:p>
            <a:pPr lvl="2" indent="-298450">
              <a:lnSpc>
                <a:spcPct val="120000"/>
              </a:lnSpc>
              <a:spcBef>
                <a:spcPts val="800"/>
              </a:spcBef>
              <a:buClr>
                <a:schemeClr val="accent1"/>
              </a:buClr>
              <a:buSzPts val="1100"/>
              <a:buFont typeface="Noto Sans Symbols"/>
              <a:buChar char="►"/>
            </a:pPr>
            <a:endParaRPr lang="en-US" sz="2400" dirty="0">
              <a:solidFill>
                <a:srgbClr val="3F3F3F"/>
              </a:solidFill>
            </a:endParaRPr>
          </a:p>
          <a:p>
            <a:pPr lvl="1" indent="-298450">
              <a:lnSpc>
                <a:spcPct val="120000"/>
              </a:lnSpc>
              <a:spcBef>
                <a:spcPts val="800"/>
              </a:spcBef>
              <a:buClr>
                <a:schemeClr val="accent1"/>
              </a:buClr>
              <a:buSzPts val="1100"/>
              <a:buFont typeface="Noto Sans Symbols"/>
              <a:buChar char="►"/>
            </a:pPr>
            <a:endParaRPr lang="en-US" sz="2500" dirty="0">
              <a:solidFill>
                <a:srgbClr val="3F3F3F"/>
              </a:solidFill>
            </a:endParaRPr>
          </a:p>
          <a:p>
            <a:pPr lvl="1" indent="-298450">
              <a:lnSpc>
                <a:spcPct val="120000"/>
              </a:lnSpc>
              <a:spcBef>
                <a:spcPts val="800"/>
              </a:spcBef>
              <a:buClr>
                <a:schemeClr val="accent1"/>
              </a:buClr>
              <a:buSzPts val="1100"/>
              <a:buFont typeface="Noto Sans Symbols"/>
              <a:buChar char="►"/>
            </a:pPr>
            <a:endParaRPr lang="en-US" sz="2700" dirty="0">
              <a:solidFill>
                <a:srgbClr val="3F3F3F"/>
              </a:solidFill>
            </a:endParaRPr>
          </a:p>
          <a:p>
            <a:pPr indent="-298450">
              <a:lnSpc>
                <a:spcPct val="120000"/>
              </a:lnSpc>
              <a:spcBef>
                <a:spcPts val="800"/>
              </a:spcBef>
              <a:buClr>
                <a:schemeClr val="accent1"/>
              </a:buClr>
              <a:buSzPts val="1100"/>
              <a:buFont typeface="Noto Sans Symbols"/>
              <a:buChar char="►"/>
            </a:pPr>
            <a:endParaRPr lang="en-US" sz="2900" dirty="0">
              <a:solidFill>
                <a:srgbClr val="3F3F3F"/>
              </a:solidFill>
            </a:endParaRPr>
          </a:p>
          <a:p>
            <a:pPr marL="615950" lvl="1" indent="0">
              <a:lnSpc>
                <a:spcPct val="120000"/>
              </a:lnSpc>
              <a:spcBef>
                <a:spcPts val="800"/>
              </a:spcBef>
              <a:buClr>
                <a:schemeClr val="accent1"/>
              </a:buClr>
              <a:buSzPts val="1100"/>
              <a:buNone/>
            </a:pPr>
            <a:r>
              <a:rPr lang="en-US" sz="2700" dirty="0">
                <a:solidFill>
                  <a:srgbClr val="3F3F3F"/>
                </a:solidFill>
              </a:rPr>
              <a:t>	</a:t>
            </a:r>
          </a:p>
          <a:p>
            <a:pPr marL="158750" indent="0">
              <a:lnSpc>
                <a:spcPct val="120000"/>
              </a:lnSpc>
              <a:spcBef>
                <a:spcPts val="800"/>
              </a:spcBef>
              <a:buClr>
                <a:schemeClr val="accent1"/>
              </a:buClr>
              <a:buSzPts val="1100"/>
              <a:buNone/>
            </a:pPr>
            <a:endParaRPr lang="en-US" sz="2700" dirty="0">
              <a:solidFill>
                <a:srgbClr val="3F3F3F"/>
              </a:solidFill>
            </a:endParaRPr>
          </a:p>
          <a:p>
            <a:pPr indent="-298450">
              <a:lnSpc>
                <a:spcPct val="120000"/>
              </a:lnSpc>
              <a:spcBef>
                <a:spcPts val="800"/>
              </a:spcBef>
              <a:buClr>
                <a:schemeClr val="accent1"/>
              </a:buClr>
              <a:buSzPts val="1100"/>
              <a:buFont typeface="Noto Sans Symbols"/>
              <a:buChar char="►"/>
            </a:pPr>
            <a:endParaRPr lang="en-US" sz="2700" dirty="0">
              <a:solidFill>
                <a:srgbClr val="3F3F3F"/>
              </a:solidFill>
            </a:endParaRPr>
          </a:p>
          <a:p>
            <a:pPr lvl="1" indent="-298450">
              <a:lnSpc>
                <a:spcPct val="120000"/>
              </a:lnSpc>
              <a:spcBef>
                <a:spcPts val="800"/>
              </a:spcBef>
              <a:buClr>
                <a:schemeClr val="accent1"/>
              </a:buClr>
              <a:buSzPts val="1100"/>
              <a:buFont typeface="Noto Sans Symbols"/>
              <a:buChar char="►"/>
            </a:pPr>
            <a:endParaRPr lang="en-US" sz="2700" dirty="0">
              <a:solidFill>
                <a:srgbClr val="3F3F3F"/>
              </a:solidFill>
            </a:endParaRPr>
          </a:p>
          <a:p>
            <a:pPr marL="615950" lvl="1" indent="0" fontAlgn="base">
              <a:lnSpc>
                <a:spcPct val="120000"/>
              </a:lnSpc>
              <a:spcBef>
                <a:spcPts val="800"/>
              </a:spcBef>
              <a:buClr>
                <a:schemeClr val="accent1"/>
              </a:buClr>
              <a:buSzPts val="1100"/>
              <a:buNone/>
            </a:pPr>
            <a:endParaRPr lang="en-US" sz="2600" dirty="0">
              <a:solidFill>
                <a:srgbClr val="3F3F3F"/>
              </a:solidFill>
            </a:endParaRPr>
          </a:p>
        </p:txBody>
      </p:sp>
      <p:sp>
        <p:nvSpPr>
          <p:cNvPr id="5" name="Slide Number Placeholder 4">
            <a:extLst>
              <a:ext uri="{FF2B5EF4-FFF2-40B4-BE49-F238E27FC236}">
                <a16:creationId xmlns:a16="http://schemas.microsoft.com/office/drawing/2014/main" id="{132F286E-C880-05D6-AFDF-AD2E3A44C10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34</a:t>
            </a:fld>
            <a:endParaRPr lang="en"/>
          </a:p>
        </p:txBody>
      </p:sp>
    </p:spTree>
    <p:extLst>
      <p:ext uri="{BB962C8B-B14F-4D97-AF65-F5344CB8AC3E}">
        <p14:creationId xmlns:p14="http://schemas.microsoft.com/office/powerpoint/2010/main" val="1620645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15CB0-2384-9B1F-9DE6-0EAF6C574DCF}"/>
              </a:ext>
            </a:extLst>
          </p:cNvPr>
          <p:cNvSpPr>
            <a:spLocks noGrp="1"/>
          </p:cNvSpPr>
          <p:nvPr>
            <p:ph type="title"/>
          </p:nvPr>
        </p:nvSpPr>
        <p:spPr/>
        <p:txBody>
          <a:bodyPr/>
          <a:lstStyle/>
          <a:p>
            <a:r>
              <a:rPr lang="en-US" dirty="0"/>
              <a:t>Conversations prior to the appointment</a:t>
            </a:r>
          </a:p>
        </p:txBody>
      </p:sp>
      <p:sp>
        <p:nvSpPr>
          <p:cNvPr id="3" name="Text Placeholder 2">
            <a:extLst>
              <a:ext uri="{FF2B5EF4-FFF2-40B4-BE49-F238E27FC236}">
                <a16:creationId xmlns:a16="http://schemas.microsoft.com/office/drawing/2014/main" id="{72F37527-7869-0EBC-25F7-E99711693BCC}"/>
              </a:ext>
            </a:extLst>
          </p:cNvPr>
          <p:cNvSpPr>
            <a:spLocks noGrp="1"/>
          </p:cNvSpPr>
          <p:nvPr>
            <p:ph type="body" idx="1"/>
          </p:nvPr>
        </p:nvSpPr>
        <p:spPr>
          <a:xfrm>
            <a:off x="361741" y="1728316"/>
            <a:ext cx="8370277" cy="3415183"/>
          </a:xfrm>
        </p:spPr>
        <p:txBody>
          <a:bodyPr>
            <a:normAutofit/>
          </a:bodyPr>
          <a:lstStyle/>
          <a:p>
            <a:pPr marL="158750" indent="0">
              <a:buNone/>
            </a:pPr>
            <a:r>
              <a:rPr lang="en-US" sz="1800" dirty="0"/>
              <a:t>What would make the patient feel most supported?</a:t>
            </a:r>
          </a:p>
          <a:p>
            <a:r>
              <a:rPr lang="en-US" dirty="0"/>
              <a:t>Do they want you to speak to the provider? </a:t>
            </a:r>
          </a:p>
          <a:p>
            <a:pPr lvl="1"/>
            <a:r>
              <a:rPr lang="en-US" dirty="0"/>
              <a:t>Consider creating a signal </a:t>
            </a:r>
          </a:p>
          <a:p>
            <a:pPr lvl="1"/>
            <a:r>
              <a:rPr lang="en-US" dirty="0"/>
              <a:t>What tone they want you to use with the provider?</a:t>
            </a:r>
          </a:p>
          <a:p>
            <a:pPr marL="615950" lvl="1" indent="0">
              <a:buNone/>
            </a:pPr>
            <a:endParaRPr lang="en-US" dirty="0"/>
          </a:p>
          <a:p>
            <a:r>
              <a:rPr lang="en-US" dirty="0"/>
              <a:t>What are their goals for the appointment? </a:t>
            </a:r>
          </a:p>
          <a:p>
            <a:pPr lvl="1"/>
            <a:r>
              <a:rPr lang="en-US" dirty="0"/>
              <a:t>Do they want to get a medication refill, a referral, a diagnosis, an explanation etc.?</a:t>
            </a:r>
          </a:p>
          <a:p>
            <a:endParaRPr lang="en-US" dirty="0"/>
          </a:p>
          <a:p>
            <a:r>
              <a:rPr lang="en-US" dirty="0"/>
              <a:t>Do they want you to take notes or record the conversation (if recording is legal in this situation, you’ll want to check with an attorney.)</a:t>
            </a:r>
          </a:p>
        </p:txBody>
      </p:sp>
      <p:sp>
        <p:nvSpPr>
          <p:cNvPr id="4" name="Slide Number Placeholder 3">
            <a:extLst>
              <a:ext uri="{FF2B5EF4-FFF2-40B4-BE49-F238E27FC236}">
                <a16:creationId xmlns:a16="http://schemas.microsoft.com/office/drawing/2014/main" id="{F6C5BF37-5CE0-2EBB-3F90-1E47F26ADCB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a:t>
            </a:fld>
            <a:endParaRPr lang="en"/>
          </a:p>
        </p:txBody>
      </p:sp>
    </p:spTree>
    <p:extLst>
      <p:ext uri="{BB962C8B-B14F-4D97-AF65-F5344CB8AC3E}">
        <p14:creationId xmlns:p14="http://schemas.microsoft.com/office/powerpoint/2010/main" val="2227937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A3ECD-0F68-4E58-345D-B5D7A4EE3CF5}"/>
              </a:ext>
            </a:extLst>
          </p:cNvPr>
          <p:cNvSpPr>
            <a:spLocks noGrp="1"/>
          </p:cNvSpPr>
          <p:nvPr>
            <p:ph type="ctrTitle"/>
          </p:nvPr>
        </p:nvSpPr>
        <p:spPr>
          <a:xfrm>
            <a:off x="866216" y="1574800"/>
            <a:ext cx="6619244" cy="2008236"/>
          </a:xfrm>
        </p:spPr>
        <p:txBody>
          <a:bodyPr wrap="square" anchor="b">
            <a:normAutofit/>
          </a:bodyPr>
          <a:lstStyle/>
          <a:p>
            <a:r>
              <a:rPr lang="en-US" dirty="0"/>
              <a:t>Weight Stigma and Language</a:t>
            </a:r>
          </a:p>
        </p:txBody>
      </p:sp>
      <p:sp>
        <p:nvSpPr>
          <p:cNvPr id="4" name="Slide Number Placeholder 3">
            <a:extLst>
              <a:ext uri="{FF2B5EF4-FFF2-40B4-BE49-F238E27FC236}">
                <a16:creationId xmlns:a16="http://schemas.microsoft.com/office/drawing/2014/main" id="{3BFF8127-1093-EAEC-7D50-4F4210502C6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4024114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200ecc11f81_0_5"/>
          <p:cNvSpPr txBox="1">
            <a:spLocks noGrp="1"/>
          </p:cNvSpPr>
          <p:nvPr>
            <p:ph type="title"/>
          </p:nvPr>
        </p:nvSpPr>
        <p:spPr>
          <a:xfrm>
            <a:off x="624299" y="644139"/>
            <a:ext cx="7895401" cy="5646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US" sz="2700" dirty="0">
                <a:solidFill>
                  <a:schemeClr val="bg1"/>
                </a:solidFill>
              </a:rPr>
              <a:t>“Obese” and “Overweight” </a:t>
            </a:r>
          </a:p>
        </p:txBody>
      </p:sp>
      <p:sp>
        <p:nvSpPr>
          <p:cNvPr id="152" name="Google Shape;152;g200ecc11f81_0_5"/>
          <p:cNvSpPr txBox="1">
            <a:spLocks noGrp="1"/>
          </p:cNvSpPr>
          <p:nvPr>
            <p:ph type="body" idx="1"/>
          </p:nvPr>
        </p:nvSpPr>
        <p:spPr>
          <a:xfrm>
            <a:off x="384138" y="1743150"/>
            <a:ext cx="7895400" cy="828600"/>
          </a:xfrm>
          <a:prstGeom prst="rect">
            <a:avLst/>
          </a:prstGeom>
          <a:noFill/>
          <a:ln>
            <a:noFill/>
          </a:ln>
        </p:spPr>
        <p:txBody>
          <a:bodyPr spcFirstLastPara="1" wrap="square" lIns="91425" tIns="91425" rIns="91425" bIns="91425" anchor="t" anchorCtr="0">
            <a:noAutofit/>
          </a:bodyPr>
          <a:lstStyle/>
          <a:p>
            <a:pPr lvl="0" indent="-298450">
              <a:lnSpc>
                <a:spcPct val="100000"/>
              </a:lnSpc>
              <a:spcBef>
                <a:spcPts val="800"/>
              </a:spcBef>
              <a:buClr>
                <a:schemeClr val="accent1"/>
              </a:buClr>
              <a:buSzPts val="1100"/>
              <a:buFont typeface="Noto Sans Symbols"/>
              <a:buChar char="►"/>
            </a:pPr>
            <a:r>
              <a:rPr lang="en" sz="1800" dirty="0">
                <a:solidFill>
                  <a:srgbClr val="3F3F3F"/>
                </a:solidFill>
              </a:rPr>
              <a:t>Stigmatizing language - created to pathologize bodies based on size rather than symptomology or health status</a:t>
            </a:r>
            <a:endParaRPr sz="1800" dirty="0">
              <a:solidFill>
                <a:srgbClr val="3F3F3F"/>
              </a:solidFill>
            </a:endParaRPr>
          </a:p>
          <a:p>
            <a:pPr lvl="1" indent="-298450">
              <a:lnSpc>
                <a:spcPct val="100000"/>
              </a:lnSpc>
              <a:spcBef>
                <a:spcPts val="800"/>
              </a:spcBef>
              <a:buClr>
                <a:schemeClr val="accent1"/>
              </a:buClr>
              <a:buSzPts val="1100"/>
              <a:buFont typeface="Noto Sans Symbols"/>
              <a:buChar char="►"/>
            </a:pPr>
            <a:r>
              <a:rPr lang="en" sz="1600" dirty="0">
                <a:solidFill>
                  <a:srgbClr val="3F3F3F"/>
                </a:solidFill>
              </a:rPr>
              <a:t>Obese is from the Latin root meaning “to eat oneself fat”</a:t>
            </a:r>
            <a:endParaRPr sz="1600" dirty="0">
              <a:solidFill>
                <a:srgbClr val="3F3F3F"/>
              </a:solidFill>
            </a:endParaRPr>
          </a:p>
          <a:p>
            <a:pPr marL="914400" lvl="2" indent="-298450">
              <a:lnSpc>
                <a:spcPct val="100000"/>
              </a:lnSpc>
              <a:spcBef>
                <a:spcPts val="800"/>
              </a:spcBef>
              <a:buClr>
                <a:schemeClr val="accent1"/>
              </a:buClr>
              <a:buSzPts val="1100"/>
              <a:buFont typeface="Noto Sans Symbols"/>
              <a:buChar char="►"/>
            </a:pPr>
            <a:r>
              <a:rPr lang="en" sz="1600" dirty="0">
                <a:solidFill>
                  <a:srgbClr val="3F3F3F"/>
                </a:solidFill>
              </a:rPr>
              <a:t>More stereotype than science</a:t>
            </a:r>
            <a:endParaRPr sz="1600" dirty="0">
              <a:solidFill>
                <a:srgbClr val="3F3F3F"/>
              </a:solidFill>
            </a:endParaRPr>
          </a:p>
          <a:p>
            <a:pPr lvl="0" indent="-298450">
              <a:lnSpc>
                <a:spcPct val="100000"/>
              </a:lnSpc>
              <a:spcBef>
                <a:spcPts val="800"/>
              </a:spcBef>
              <a:buClr>
                <a:schemeClr val="accent1"/>
              </a:buClr>
              <a:buSzPts val="1100"/>
              <a:buFont typeface="Noto Sans Symbols"/>
              <a:buChar char="►"/>
            </a:pPr>
            <a:r>
              <a:rPr lang="en" sz="1800" dirty="0">
                <a:solidFill>
                  <a:srgbClr val="3F3F3F"/>
                </a:solidFill>
              </a:rPr>
              <a:t>Rooted in Body Mass Index (BMI)</a:t>
            </a:r>
            <a:endParaRPr sz="1800" dirty="0">
              <a:solidFill>
                <a:srgbClr val="3F3F3F"/>
              </a:solidFill>
            </a:endParaRPr>
          </a:p>
          <a:p>
            <a:pPr marL="914400" lvl="2" indent="-298450">
              <a:lnSpc>
                <a:spcPct val="100000"/>
              </a:lnSpc>
              <a:spcBef>
                <a:spcPts val="800"/>
              </a:spcBef>
              <a:buClr>
                <a:schemeClr val="accent1"/>
              </a:buClr>
              <a:buSzPts val="1100"/>
              <a:buFont typeface="Noto Sans Symbols"/>
              <a:buChar char="►"/>
            </a:pPr>
            <a:r>
              <a:rPr lang="en" sz="1600" dirty="0">
                <a:solidFill>
                  <a:srgbClr val="3F3F3F"/>
                </a:solidFill>
              </a:rPr>
              <a:t>Height: weight ratio </a:t>
            </a:r>
          </a:p>
          <a:p>
            <a:pPr marL="914400" lvl="2" indent="-298450">
              <a:lnSpc>
                <a:spcPct val="100000"/>
              </a:lnSpc>
              <a:spcBef>
                <a:spcPts val="800"/>
              </a:spcBef>
              <a:buClr>
                <a:schemeClr val="accent1"/>
              </a:buClr>
              <a:buSzPts val="1100"/>
              <a:buFont typeface="Noto Sans Symbols"/>
              <a:buChar char="►"/>
            </a:pPr>
            <a:r>
              <a:rPr lang="en" sz="1600" dirty="0">
                <a:solidFill>
                  <a:srgbClr val="3F3F3F"/>
                </a:solidFill>
              </a:rPr>
              <a:t>Developed by and for European white cis men</a:t>
            </a:r>
          </a:p>
          <a:p>
            <a:pPr marL="914400" lvl="2" indent="-298450">
              <a:lnSpc>
                <a:spcPct val="100000"/>
              </a:lnSpc>
              <a:spcBef>
                <a:spcPts val="800"/>
              </a:spcBef>
              <a:buClr>
                <a:schemeClr val="accent1"/>
              </a:buClr>
              <a:buSzPts val="1100"/>
              <a:buFont typeface="Noto Sans Symbols"/>
              <a:buChar char="►"/>
            </a:pPr>
            <a:r>
              <a:rPr lang="en" sz="1600" dirty="0">
                <a:solidFill>
                  <a:srgbClr val="3F3F3F"/>
                </a:solidFill>
              </a:rPr>
              <a:t>Based in and institutionalizes racism</a:t>
            </a:r>
            <a:endParaRPr sz="1600" dirty="0">
              <a:solidFill>
                <a:srgbClr val="3F3F3F"/>
              </a:solidFill>
            </a:endParaRPr>
          </a:p>
        </p:txBody>
      </p:sp>
      <p:sp>
        <p:nvSpPr>
          <p:cNvPr id="3" name="Slide Number Placeholder 2">
            <a:extLst>
              <a:ext uri="{FF2B5EF4-FFF2-40B4-BE49-F238E27FC236}">
                <a16:creationId xmlns:a16="http://schemas.microsoft.com/office/drawing/2014/main" id="{9B00A5DB-9D9A-1B8A-BB0F-2F58A1F5E38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1668526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200ecc11f81_0_20"/>
          <p:cNvSpPr txBox="1">
            <a:spLocks noGrp="1"/>
          </p:cNvSpPr>
          <p:nvPr>
            <p:ph type="title"/>
          </p:nvPr>
        </p:nvSpPr>
        <p:spPr>
          <a:xfrm>
            <a:off x="781186" y="587406"/>
            <a:ext cx="8671200" cy="564600"/>
          </a:xfrm>
          <a:prstGeom prst="rect">
            <a:avLst/>
          </a:prstGeom>
          <a:noFill/>
          <a:ln>
            <a:noFill/>
          </a:ln>
        </p:spPr>
        <p:txBody>
          <a:bodyPr spcFirstLastPara="1" wrap="square" lIns="91425" tIns="91425" rIns="91425" bIns="91425" anchor="t" anchorCtr="0">
            <a:noAutofit/>
          </a:bodyPr>
          <a:lstStyle/>
          <a:p>
            <a:r>
              <a:rPr lang="en-US" sz="2700" dirty="0">
                <a:solidFill>
                  <a:schemeClr val="bg1"/>
                </a:solidFill>
              </a:rPr>
              <a:t>“Person First Language” </a:t>
            </a:r>
            <a:br>
              <a:rPr lang="en-US" sz="3200" dirty="0">
                <a:solidFill>
                  <a:srgbClr val="000000"/>
                </a:solidFill>
              </a:rPr>
            </a:br>
            <a:endParaRPr dirty="0">
              <a:solidFill>
                <a:srgbClr val="000000"/>
              </a:solidFill>
              <a:latin typeface="Calibri"/>
              <a:ea typeface="Calibri"/>
              <a:cs typeface="Calibri"/>
              <a:sym typeface="Calibri"/>
            </a:endParaRPr>
          </a:p>
        </p:txBody>
      </p:sp>
      <p:sp>
        <p:nvSpPr>
          <p:cNvPr id="158" name="Google Shape;158;g200ecc11f81_0_20"/>
          <p:cNvSpPr txBox="1">
            <a:spLocks noGrp="1"/>
          </p:cNvSpPr>
          <p:nvPr>
            <p:ph type="body" idx="1"/>
          </p:nvPr>
        </p:nvSpPr>
        <p:spPr>
          <a:xfrm>
            <a:off x="249244" y="1743150"/>
            <a:ext cx="8413800" cy="828600"/>
          </a:xfrm>
          <a:prstGeom prst="rect">
            <a:avLst/>
          </a:prstGeom>
          <a:noFill/>
          <a:ln>
            <a:noFill/>
          </a:ln>
        </p:spPr>
        <p:txBody>
          <a:bodyPr spcFirstLastPara="1" wrap="square" lIns="91425" tIns="91425" rIns="91425" bIns="91425" anchor="t" anchorCtr="0">
            <a:noAutofit/>
          </a:bodyPr>
          <a:lstStyle/>
          <a:p>
            <a:pPr marL="457200" lvl="0" indent="-298450">
              <a:lnSpc>
                <a:spcPct val="100000"/>
              </a:lnSpc>
              <a:spcBef>
                <a:spcPts val="800"/>
              </a:spcBef>
              <a:buClr>
                <a:schemeClr val="accent1"/>
              </a:buClr>
              <a:buSzPts val="1100"/>
              <a:buFont typeface="Noto Sans Symbols"/>
              <a:buChar char="►"/>
            </a:pPr>
            <a:r>
              <a:rPr lang="en" sz="1800" dirty="0">
                <a:solidFill>
                  <a:srgbClr val="3F3F3F"/>
                </a:solidFill>
              </a:rPr>
              <a:t>“Person with obesity” and “Person with overweight”</a:t>
            </a:r>
            <a:endParaRPr sz="1800" dirty="0">
              <a:solidFill>
                <a:srgbClr val="3F3F3F"/>
              </a:solidFill>
            </a:endParaRPr>
          </a:p>
          <a:p>
            <a:pPr marL="457200" lvl="0" indent="-298450">
              <a:lnSpc>
                <a:spcPct val="100000"/>
              </a:lnSpc>
              <a:spcBef>
                <a:spcPts val="800"/>
              </a:spcBef>
              <a:buClr>
                <a:schemeClr val="accent1"/>
              </a:buClr>
              <a:buSzPts val="1100"/>
              <a:buFont typeface="Noto Sans Symbols"/>
              <a:buChar char="►"/>
            </a:pPr>
            <a:r>
              <a:rPr lang="en" sz="1800" dirty="0">
                <a:solidFill>
                  <a:srgbClr val="3F3F3F"/>
                </a:solidFill>
              </a:rPr>
              <a:t>Championed by the weight loss industry</a:t>
            </a:r>
            <a:endParaRPr sz="1800" dirty="0">
              <a:solidFill>
                <a:srgbClr val="3F3F3F"/>
              </a:solidFill>
            </a:endParaRPr>
          </a:p>
          <a:p>
            <a:pPr marL="914400" lvl="1" indent="-298450">
              <a:lnSpc>
                <a:spcPct val="100000"/>
              </a:lnSpc>
              <a:spcBef>
                <a:spcPts val="800"/>
              </a:spcBef>
              <a:buClr>
                <a:schemeClr val="accent1"/>
              </a:buClr>
              <a:buSzPts val="1100"/>
              <a:buFont typeface="Noto Sans Symbols"/>
              <a:buChar char="►"/>
            </a:pPr>
            <a:r>
              <a:rPr lang="en" sz="1600" dirty="0">
                <a:solidFill>
                  <a:srgbClr val="3F3F3F"/>
                </a:solidFill>
              </a:rPr>
              <a:t>Goal to define living in a higher-weight body as a “chronic lifelong disease”</a:t>
            </a:r>
          </a:p>
          <a:p>
            <a:pPr marL="914400" lvl="1" indent="-298450">
              <a:lnSpc>
                <a:spcPct val="100000"/>
              </a:lnSpc>
              <a:spcBef>
                <a:spcPts val="800"/>
              </a:spcBef>
              <a:buClr>
                <a:schemeClr val="accent1"/>
              </a:buClr>
              <a:buSzPts val="1100"/>
              <a:buFont typeface="Noto Sans Symbols"/>
              <a:buChar char="►"/>
            </a:pPr>
            <a:r>
              <a:rPr lang="en" sz="1600" dirty="0">
                <a:solidFill>
                  <a:srgbClr val="3F3F3F"/>
                </a:solidFill>
              </a:rPr>
              <a:t>Co-opted from disability community</a:t>
            </a:r>
            <a:endParaRPr sz="1600" dirty="0">
              <a:solidFill>
                <a:srgbClr val="3F3F3F"/>
              </a:solidFill>
            </a:endParaRPr>
          </a:p>
          <a:p>
            <a:pPr marL="914400" lvl="1" indent="-298450">
              <a:lnSpc>
                <a:spcPct val="100000"/>
              </a:lnSpc>
              <a:spcBef>
                <a:spcPts val="800"/>
              </a:spcBef>
              <a:buClr>
                <a:schemeClr val="accent1"/>
              </a:buClr>
              <a:buSzPts val="1100"/>
              <a:buFont typeface="Noto Sans Symbols"/>
              <a:buChar char="►"/>
            </a:pPr>
            <a:r>
              <a:rPr lang="en" sz="1600" dirty="0">
                <a:solidFill>
                  <a:srgbClr val="3F3F3F"/>
                </a:solidFill>
              </a:rPr>
              <a:t>Not endorsed by the weight-inclusive health or fat activism communities</a:t>
            </a:r>
            <a:endParaRPr sz="1600" dirty="0">
              <a:solidFill>
                <a:srgbClr val="3F3F3F"/>
              </a:solidFill>
            </a:endParaRPr>
          </a:p>
          <a:p>
            <a:pPr marL="914400" lvl="1" indent="-298450">
              <a:lnSpc>
                <a:spcPct val="100000"/>
              </a:lnSpc>
              <a:spcBef>
                <a:spcPts val="800"/>
              </a:spcBef>
              <a:buClr>
                <a:schemeClr val="accent1"/>
              </a:buClr>
              <a:buSzPts val="1100"/>
              <a:buFont typeface="Noto Sans Symbols"/>
              <a:buChar char="►"/>
            </a:pPr>
            <a:r>
              <a:rPr lang="en" sz="1800" dirty="0">
                <a:solidFill>
                  <a:srgbClr val="3F3F3F"/>
                </a:solidFill>
              </a:rPr>
              <a:t>Creates additional stigma</a:t>
            </a:r>
            <a:endParaRPr sz="1800" dirty="0">
              <a:solidFill>
                <a:srgbClr val="3F3F3F"/>
              </a:solidFill>
            </a:endParaRPr>
          </a:p>
          <a:p>
            <a:pPr marL="1371600" lvl="2" indent="-298450">
              <a:lnSpc>
                <a:spcPct val="100000"/>
              </a:lnSpc>
              <a:spcBef>
                <a:spcPts val="800"/>
              </a:spcBef>
              <a:buClr>
                <a:schemeClr val="accent1"/>
              </a:buClr>
              <a:buSzPts val="1100"/>
              <a:buFont typeface="Noto Sans Symbols"/>
              <a:buChar char="►"/>
            </a:pPr>
            <a:r>
              <a:rPr lang="en" sz="1600" dirty="0">
                <a:solidFill>
                  <a:srgbClr val="3F3F3F"/>
                </a:solidFill>
              </a:rPr>
              <a:t>Treats higher-weight bodies differently than other bodies (ie: no call for saying “person with thinness”) </a:t>
            </a:r>
            <a:endParaRPr sz="1600" dirty="0">
              <a:solidFill>
                <a:srgbClr val="3F3F3F"/>
              </a:solidFill>
            </a:endParaRPr>
          </a:p>
        </p:txBody>
      </p:sp>
      <p:sp>
        <p:nvSpPr>
          <p:cNvPr id="3" name="Slide Number Placeholder 2">
            <a:extLst>
              <a:ext uri="{FF2B5EF4-FFF2-40B4-BE49-F238E27FC236}">
                <a16:creationId xmlns:a16="http://schemas.microsoft.com/office/drawing/2014/main" id="{20C7DBBB-88AC-E7A6-8296-21D8D6B4482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49248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200ecc11f81_0_0"/>
          <p:cNvSpPr txBox="1">
            <a:spLocks noGrp="1"/>
          </p:cNvSpPr>
          <p:nvPr>
            <p:ph type="title"/>
          </p:nvPr>
        </p:nvSpPr>
        <p:spPr>
          <a:xfrm>
            <a:off x="842601" y="637742"/>
            <a:ext cx="8700900" cy="564600"/>
          </a:xfrm>
          <a:prstGeom prst="rect">
            <a:avLst/>
          </a:prstGeom>
          <a:noFill/>
          <a:ln>
            <a:noFill/>
          </a:ln>
        </p:spPr>
        <p:txBody>
          <a:bodyPr spcFirstLastPara="1" wrap="square" lIns="91425" tIns="91425" rIns="91425" bIns="91425" anchor="t" anchorCtr="0">
            <a:noAutofit/>
          </a:bodyPr>
          <a:lstStyle/>
          <a:p>
            <a:pPr marL="0" lvl="0" indent="0" rtl="0">
              <a:lnSpc>
                <a:spcPct val="100000"/>
              </a:lnSpc>
              <a:spcBef>
                <a:spcPts val="0"/>
              </a:spcBef>
              <a:spcAft>
                <a:spcPts val="0"/>
              </a:spcAft>
              <a:buSzPts val="3000"/>
              <a:buNone/>
            </a:pPr>
            <a:r>
              <a:rPr lang="en" sz="2700" dirty="0">
                <a:solidFill>
                  <a:schemeClr val="bg1"/>
                </a:solidFill>
                <a:sym typeface="Calibri"/>
              </a:rPr>
              <a:t>Fat</a:t>
            </a:r>
            <a:endParaRPr sz="2700" dirty="0">
              <a:solidFill>
                <a:schemeClr val="bg1"/>
              </a:solidFill>
              <a:sym typeface="Calibri"/>
            </a:endParaRPr>
          </a:p>
        </p:txBody>
      </p:sp>
      <p:sp>
        <p:nvSpPr>
          <p:cNvPr id="170" name="Google Shape;170;g200ecc11f81_0_0"/>
          <p:cNvSpPr txBox="1">
            <a:spLocks noGrp="1"/>
          </p:cNvSpPr>
          <p:nvPr>
            <p:ph type="body" idx="1"/>
          </p:nvPr>
        </p:nvSpPr>
        <p:spPr>
          <a:xfrm>
            <a:off x="557746" y="1650281"/>
            <a:ext cx="7895400" cy="828600"/>
          </a:xfrm>
          <a:prstGeom prst="rect">
            <a:avLst/>
          </a:prstGeom>
          <a:noFill/>
          <a:ln>
            <a:noFill/>
          </a:ln>
        </p:spPr>
        <p:txBody>
          <a:bodyPr spcFirstLastPara="1" wrap="square" lIns="91425" tIns="91425" rIns="91425" bIns="91425" anchor="t" anchorCtr="0">
            <a:noAutofit/>
          </a:bodyPr>
          <a:lstStyle/>
          <a:p>
            <a:pPr marL="457200" lvl="0" indent="-298450">
              <a:lnSpc>
                <a:spcPct val="100000"/>
              </a:lnSpc>
              <a:spcBef>
                <a:spcPts val="800"/>
              </a:spcBef>
              <a:buClr>
                <a:schemeClr val="accent1"/>
              </a:buClr>
              <a:buSzPts val="1100"/>
              <a:buFont typeface="Noto Sans Symbols"/>
              <a:buChar char="►"/>
            </a:pPr>
            <a:r>
              <a:rPr lang="en" sz="1800" dirty="0">
                <a:solidFill>
                  <a:srgbClr val="3F3F3F"/>
                </a:solidFill>
              </a:rPr>
              <a:t>Reclaiming term</a:t>
            </a:r>
            <a:endParaRPr sz="1800" dirty="0">
              <a:solidFill>
                <a:srgbClr val="3F3F3F"/>
              </a:solidFill>
            </a:endParaRPr>
          </a:p>
          <a:p>
            <a:pPr marL="914400" lvl="1" indent="-298450">
              <a:lnSpc>
                <a:spcPct val="100000"/>
              </a:lnSpc>
              <a:spcBef>
                <a:spcPts val="800"/>
              </a:spcBef>
              <a:buClr>
                <a:schemeClr val="accent1"/>
              </a:buClr>
              <a:buSzPts val="1100"/>
              <a:buFont typeface="Noto Sans Symbols"/>
              <a:buChar char="►"/>
            </a:pPr>
            <a:r>
              <a:rPr lang="en" sz="1600" dirty="0">
                <a:solidFill>
                  <a:srgbClr val="3F3F3F"/>
                </a:solidFill>
              </a:rPr>
              <a:t>Takes back the power of the word for some</a:t>
            </a:r>
            <a:endParaRPr sz="1600" dirty="0">
              <a:solidFill>
                <a:srgbClr val="3F3F3F"/>
              </a:solidFill>
            </a:endParaRPr>
          </a:p>
          <a:p>
            <a:pPr marL="914400" lvl="1" indent="-298450">
              <a:lnSpc>
                <a:spcPct val="100000"/>
              </a:lnSpc>
              <a:spcBef>
                <a:spcPts val="800"/>
              </a:spcBef>
              <a:buClr>
                <a:schemeClr val="accent1"/>
              </a:buClr>
              <a:buSzPts val="1100"/>
              <a:buFont typeface="Noto Sans Symbols"/>
              <a:buChar char="►"/>
            </a:pPr>
            <a:r>
              <a:rPr lang="en" sz="1600" dirty="0">
                <a:solidFill>
                  <a:srgbClr val="3F3F3F"/>
                </a:solidFill>
              </a:rPr>
              <a:t>Strong feelings/negative associations for others</a:t>
            </a:r>
            <a:endParaRPr sz="1600" dirty="0">
              <a:solidFill>
                <a:srgbClr val="3F3F3F"/>
              </a:solidFill>
            </a:endParaRPr>
          </a:p>
          <a:p>
            <a:pPr marL="457200" lvl="0" indent="-298450">
              <a:lnSpc>
                <a:spcPct val="100000"/>
              </a:lnSpc>
              <a:spcBef>
                <a:spcPts val="800"/>
              </a:spcBef>
              <a:buClr>
                <a:schemeClr val="accent1"/>
              </a:buClr>
              <a:buSzPts val="1100"/>
              <a:buFont typeface="Noto Sans Symbols"/>
              <a:buChar char="►"/>
            </a:pPr>
            <a:r>
              <a:rPr lang="en" sz="1800" dirty="0">
                <a:solidFill>
                  <a:srgbClr val="3F3F3F"/>
                </a:solidFill>
              </a:rPr>
              <a:t>Doesn’t pathologize/medicalize higher-weight bodies</a:t>
            </a:r>
            <a:endParaRPr sz="1800" dirty="0">
              <a:solidFill>
                <a:srgbClr val="3F3F3F"/>
              </a:solidFill>
            </a:endParaRPr>
          </a:p>
          <a:p>
            <a:pPr marL="457200" lvl="0" indent="-298450">
              <a:lnSpc>
                <a:spcPct val="100000"/>
              </a:lnSpc>
              <a:spcBef>
                <a:spcPts val="800"/>
              </a:spcBef>
              <a:buClr>
                <a:schemeClr val="accent1"/>
              </a:buClr>
              <a:buSzPts val="1100"/>
              <a:buFont typeface="Noto Sans Symbols"/>
              <a:buChar char="►"/>
            </a:pPr>
            <a:r>
              <a:rPr lang="en" sz="1800" dirty="0">
                <a:solidFill>
                  <a:srgbClr val="3F3F3F"/>
                </a:solidFill>
              </a:rPr>
              <a:t>Can be anti-stigma language</a:t>
            </a:r>
            <a:endParaRPr sz="1800" dirty="0">
              <a:solidFill>
                <a:srgbClr val="3F3F3F"/>
              </a:solidFill>
            </a:endParaRPr>
          </a:p>
          <a:p>
            <a:pPr marL="914400" lvl="1" indent="-298450">
              <a:lnSpc>
                <a:spcPct val="100000"/>
              </a:lnSpc>
              <a:spcBef>
                <a:spcPts val="800"/>
              </a:spcBef>
              <a:buClr>
                <a:schemeClr val="accent1"/>
              </a:buClr>
              <a:buSzPts val="1100"/>
              <a:buFont typeface="Noto Sans Symbols"/>
              <a:buChar char="►"/>
            </a:pPr>
            <a:r>
              <a:rPr lang="en" sz="1600" dirty="0">
                <a:solidFill>
                  <a:srgbClr val="3F3F3F"/>
                </a:solidFill>
              </a:rPr>
              <a:t>If used, should be used with a neutral/positive connotation only</a:t>
            </a:r>
          </a:p>
          <a:p>
            <a:pPr marL="914400" lvl="1" indent="-298450">
              <a:lnSpc>
                <a:spcPct val="100000"/>
              </a:lnSpc>
              <a:spcBef>
                <a:spcPts val="800"/>
              </a:spcBef>
              <a:buClr>
                <a:schemeClr val="accent1"/>
              </a:buClr>
              <a:buSzPts val="1100"/>
              <a:buFont typeface="Noto Sans Symbols"/>
              <a:buChar char="►"/>
            </a:pPr>
            <a:r>
              <a:rPr lang="en" sz="1600" dirty="0">
                <a:solidFill>
                  <a:srgbClr val="3F3F3F"/>
                </a:solidFill>
              </a:rPr>
              <a:t>When in doubt, only use after self-identification</a:t>
            </a:r>
          </a:p>
          <a:p>
            <a:pPr marL="914400" lvl="1" indent="-298450">
              <a:lnSpc>
                <a:spcPct val="100000"/>
              </a:lnSpc>
              <a:spcBef>
                <a:spcPts val="800"/>
              </a:spcBef>
              <a:buClr>
                <a:schemeClr val="accent1"/>
              </a:buClr>
              <a:buSzPts val="1100"/>
              <a:buFont typeface="Noto Sans Symbols"/>
              <a:buChar char="►"/>
            </a:pPr>
            <a:r>
              <a:rPr lang="en" sz="1600" dirty="0">
                <a:solidFill>
                  <a:srgbClr val="3F3F3F"/>
                </a:solidFill>
              </a:rPr>
              <a:t>Never correct someone using it for neutral/positive self-identification</a:t>
            </a:r>
            <a:br>
              <a:rPr lang="en" sz="1800" dirty="0">
                <a:solidFill>
                  <a:srgbClr val="000000"/>
                </a:solidFill>
              </a:rPr>
            </a:br>
            <a:endParaRPr sz="1800" dirty="0">
              <a:solidFill>
                <a:srgbClr val="000000"/>
              </a:solidFill>
            </a:endParaRPr>
          </a:p>
          <a:p>
            <a:pPr marL="0" lvl="0" indent="0" algn="ctr" rtl="0">
              <a:lnSpc>
                <a:spcPct val="115000"/>
              </a:lnSpc>
              <a:spcBef>
                <a:spcPts val="1200"/>
              </a:spcBef>
              <a:spcAft>
                <a:spcPts val="0"/>
              </a:spcAft>
              <a:buSzPts val="1800"/>
              <a:buNone/>
            </a:pPr>
            <a:endParaRPr sz="2400" dirty="0">
              <a:solidFill>
                <a:schemeClr val="accent5"/>
              </a:solidFill>
            </a:endParaRPr>
          </a:p>
          <a:p>
            <a:pPr marL="0" lvl="0" indent="0" algn="l" rtl="0">
              <a:lnSpc>
                <a:spcPct val="115000"/>
              </a:lnSpc>
              <a:spcBef>
                <a:spcPts val="1200"/>
              </a:spcBef>
              <a:spcAft>
                <a:spcPts val="1200"/>
              </a:spcAft>
              <a:buSzPts val="1800"/>
              <a:buNone/>
            </a:pPr>
            <a:endParaRPr sz="2400" dirty="0">
              <a:solidFill>
                <a:schemeClr val="accent5"/>
              </a:solidFill>
            </a:endParaRPr>
          </a:p>
        </p:txBody>
      </p:sp>
      <p:sp>
        <p:nvSpPr>
          <p:cNvPr id="3" name="Slide Number Placeholder 2">
            <a:extLst>
              <a:ext uri="{FF2B5EF4-FFF2-40B4-BE49-F238E27FC236}">
                <a16:creationId xmlns:a16="http://schemas.microsoft.com/office/drawing/2014/main" id="{340B1E3C-0C56-68F6-B0D2-986DB72D128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2102209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200ecc11f81_0_15"/>
          <p:cNvSpPr txBox="1">
            <a:spLocks noGrp="1"/>
          </p:cNvSpPr>
          <p:nvPr>
            <p:ph type="title"/>
          </p:nvPr>
        </p:nvSpPr>
        <p:spPr>
          <a:xfrm>
            <a:off x="678829" y="665037"/>
            <a:ext cx="8686200" cy="564600"/>
          </a:xfrm>
          <a:prstGeom prst="rect">
            <a:avLst/>
          </a:prstGeom>
          <a:noFill/>
          <a:ln>
            <a:noFill/>
          </a:ln>
        </p:spPr>
        <p:txBody>
          <a:bodyPr spcFirstLastPara="1" wrap="square" lIns="91425" tIns="91425" rIns="91425" bIns="91425" anchor="t" anchorCtr="0">
            <a:noAutofit/>
          </a:bodyPr>
          <a:lstStyle/>
          <a:p>
            <a:r>
              <a:rPr lang="en" sz="2700" dirty="0">
                <a:solidFill>
                  <a:schemeClr val="bg1"/>
                </a:solidFill>
                <a:sym typeface="Calibri"/>
              </a:rPr>
              <a:t>Non-Stigmatizing Language</a:t>
            </a:r>
            <a:endParaRPr sz="2700" dirty="0">
              <a:solidFill>
                <a:schemeClr val="bg1"/>
              </a:solidFill>
              <a:sym typeface="Calibri"/>
            </a:endParaRPr>
          </a:p>
        </p:txBody>
      </p:sp>
      <p:sp>
        <p:nvSpPr>
          <p:cNvPr id="164" name="Google Shape;164;g200ecc11f81_0_15"/>
          <p:cNvSpPr txBox="1">
            <a:spLocks noGrp="1"/>
          </p:cNvSpPr>
          <p:nvPr>
            <p:ph type="body" idx="1"/>
          </p:nvPr>
        </p:nvSpPr>
        <p:spPr>
          <a:xfrm>
            <a:off x="744491" y="1896066"/>
            <a:ext cx="8083200" cy="828600"/>
          </a:xfrm>
          <a:prstGeom prst="rect">
            <a:avLst/>
          </a:prstGeom>
          <a:noFill/>
          <a:ln>
            <a:noFill/>
          </a:ln>
        </p:spPr>
        <p:txBody>
          <a:bodyPr spcFirstLastPara="1" wrap="square" lIns="91425" tIns="91425" rIns="91425" bIns="91425" anchor="t" anchorCtr="0">
            <a:noAutofit/>
          </a:bodyPr>
          <a:lstStyle/>
          <a:p>
            <a:pPr marL="457200" lvl="0" indent="-298450">
              <a:lnSpc>
                <a:spcPct val="100000"/>
              </a:lnSpc>
              <a:spcBef>
                <a:spcPts val="800"/>
              </a:spcBef>
              <a:buClr>
                <a:schemeClr val="accent1"/>
              </a:buClr>
              <a:buSzPts val="1100"/>
              <a:buFont typeface="Noto Sans Symbols"/>
              <a:buChar char="►"/>
            </a:pPr>
            <a:r>
              <a:rPr lang="en-US" sz="1800" dirty="0">
                <a:solidFill>
                  <a:srgbClr val="3F3F3F"/>
                </a:solidFill>
              </a:rPr>
              <a:t>Two-Part Test</a:t>
            </a:r>
            <a:endParaRPr sz="1800" dirty="0">
              <a:solidFill>
                <a:srgbClr val="3F3F3F"/>
              </a:solidFill>
            </a:endParaRPr>
          </a:p>
          <a:p>
            <a:pPr marL="914400" lvl="1" indent="-298450">
              <a:lnSpc>
                <a:spcPct val="100000"/>
              </a:lnSpc>
              <a:spcBef>
                <a:spcPts val="800"/>
              </a:spcBef>
              <a:buClr>
                <a:schemeClr val="accent1"/>
              </a:buClr>
              <a:buSzPts val="1100"/>
              <a:buFont typeface="Noto Sans Symbols"/>
              <a:buChar char="►"/>
            </a:pPr>
            <a:r>
              <a:rPr lang="en" sz="1600" dirty="0">
                <a:solidFill>
                  <a:srgbClr val="3F3F3F"/>
                </a:solidFill>
              </a:rPr>
              <a:t>Accurately describes bodies without pathologizing them</a:t>
            </a:r>
            <a:endParaRPr sz="1600" dirty="0">
              <a:solidFill>
                <a:srgbClr val="3F3F3F"/>
              </a:solidFill>
            </a:endParaRPr>
          </a:p>
          <a:p>
            <a:pPr marL="914400" lvl="1" indent="-298450">
              <a:lnSpc>
                <a:spcPct val="100000"/>
              </a:lnSpc>
              <a:spcBef>
                <a:spcPts val="800"/>
              </a:spcBef>
              <a:buClr>
                <a:schemeClr val="accent1"/>
              </a:buClr>
              <a:buSzPts val="1100"/>
              <a:buFont typeface="Noto Sans Symbols"/>
              <a:buChar char="►"/>
            </a:pPr>
            <a:r>
              <a:rPr lang="en" sz="1600" dirty="0">
                <a:solidFill>
                  <a:srgbClr val="3F3F3F"/>
                </a:solidFill>
              </a:rPr>
              <a:t>Not used as a slur (thus doesn’t trigger past trauma)</a:t>
            </a:r>
            <a:br>
              <a:rPr lang="en" sz="1800" dirty="0">
                <a:solidFill>
                  <a:srgbClr val="3F3F3F"/>
                </a:solidFill>
              </a:rPr>
            </a:br>
            <a:endParaRPr sz="1800" dirty="0">
              <a:solidFill>
                <a:srgbClr val="3F3F3F"/>
              </a:solidFill>
            </a:endParaRPr>
          </a:p>
          <a:p>
            <a:pPr marL="457200" lvl="0" indent="-298450">
              <a:lnSpc>
                <a:spcPct val="100000"/>
              </a:lnSpc>
              <a:spcBef>
                <a:spcPts val="800"/>
              </a:spcBef>
              <a:buClr>
                <a:schemeClr val="accent1"/>
              </a:buClr>
              <a:buSzPts val="1100"/>
              <a:buFont typeface="Noto Sans Symbols"/>
              <a:buChar char="►"/>
            </a:pPr>
            <a:r>
              <a:rPr lang="en" sz="1800" dirty="0">
                <a:solidFill>
                  <a:srgbClr val="3F3F3F"/>
                </a:solidFill>
              </a:rPr>
              <a:t>Examples of non-stigmatizing language: </a:t>
            </a:r>
            <a:endParaRPr sz="1800" dirty="0">
              <a:solidFill>
                <a:srgbClr val="3F3F3F"/>
              </a:solidFill>
            </a:endParaRPr>
          </a:p>
          <a:p>
            <a:pPr marL="914400" lvl="1" indent="-298450">
              <a:lnSpc>
                <a:spcPct val="100000"/>
              </a:lnSpc>
              <a:spcBef>
                <a:spcPts val="800"/>
              </a:spcBef>
              <a:buClr>
                <a:schemeClr val="accent1"/>
              </a:buClr>
              <a:buSzPts val="1100"/>
              <a:buFont typeface="Noto Sans Symbols"/>
              <a:buChar char="►"/>
            </a:pPr>
            <a:r>
              <a:rPr lang="en" sz="1600" dirty="0">
                <a:solidFill>
                  <a:srgbClr val="3F3F3F"/>
                </a:solidFill>
              </a:rPr>
              <a:t>Higher-weight, larger-bodied, higher end of the weight spectrum, person of size</a:t>
            </a:r>
            <a:endParaRPr sz="1600" dirty="0">
              <a:solidFill>
                <a:srgbClr val="3F3F3F"/>
              </a:solidFill>
            </a:endParaRPr>
          </a:p>
          <a:p>
            <a:pPr marL="0" lvl="0" indent="-381000">
              <a:lnSpc>
                <a:spcPct val="100000"/>
              </a:lnSpc>
              <a:spcBef>
                <a:spcPts val="800"/>
              </a:spcBef>
              <a:buClr>
                <a:schemeClr val="accent1"/>
              </a:buClr>
              <a:buSzPts val="1100"/>
              <a:buFont typeface="Wingdings" panose="05000000000000000000" pitchFamily="2" charset="2"/>
              <a:buChar char="Ø"/>
            </a:pPr>
            <a:endParaRPr dirty="0">
              <a:solidFill>
                <a:srgbClr val="3F3F3F"/>
              </a:solidFill>
            </a:endParaRPr>
          </a:p>
          <a:p>
            <a:pPr marL="0" lvl="0" indent="0" algn="l" rtl="0">
              <a:lnSpc>
                <a:spcPct val="115000"/>
              </a:lnSpc>
              <a:spcBef>
                <a:spcPts val="1200"/>
              </a:spcBef>
              <a:spcAft>
                <a:spcPts val="1200"/>
              </a:spcAft>
              <a:buSzPts val="1800"/>
              <a:buNone/>
            </a:pPr>
            <a:endParaRPr sz="2400" dirty="0">
              <a:solidFill>
                <a:schemeClr val="accent5"/>
              </a:solidFill>
            </a:endParaRPr>
          </a:p>
        </p:txBody>
      </p:sp>
      <p:sp>
        <p:nvSpPr>
          <p:cNvPr id="3" name="Slide Number Placeholder 2">
            <a:extLst>
              <a:ext uri="{FF2B5EF4-FFF2-40B4-BE49-F238E27FC236}">
                <a16:creationId xmlns:a16="http://schemas.microsoft.com/office/drawing/2014/main" id="{C04B120E-9391-31F1-89CC-DBE1525EF72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785737872"/>
      </p:ext>
    </p:extLst>
  </p:cSld>
  <p:clrMapOvr>
    <a:masterClrMapping/>
  </p:clrMapOvr>
</p:sld>
</file>

<file path=ppt/theme/theme1.xml><?xml version="1.0" encoding="utf-8"?>
<a:theme xmlns:a="http://schemas.openxmlformats.org/drawingml/2006/main" name="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13099</TotalTime>
  <Words>1612</Words>
  <Application>Microsoft Office PowerPoint</Application>
  <PresentationFormat>On-screen Show (16:9)</PresentationFormat>
  <Paragraphs>272</Paragraphs>
  <Slides>34</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Noto Sans Symbols</vt:lpstr>
      <vt:lpstr>Nunito</vt:lpstr>
      <vt:lpstr>Arial</vt:lpstr>
      <vt:lpstr>Century Gothic</vt:lpstr>
      <vt:lpstr>Calibri</vt:lpstr>
      <vt:lpstr>Wingdings</vt:lpstr>
      <vt:lpstr>Ion Boardroom</vt:lpstr>
      <vt:lpstr>Weight-Neutral Patient Advocate Program  Module 1 Weight Stigma Basics</vt:lpstr>
      <vt:lpstr>Agenda</vt:lpstr>
      <vt:lpstr>Basic Principles</vt:lpstr>
      <vt:lpstr>Conversations prior to the appointment</vt:lpstr>
      <vt:lpstr>Weight Stigma and Language</vt:lpstr>
      <vt:lpstr>“Obese” and “Overweight” </vt:lpstr>
      <vt:lpstr>“Person First Language”  </vt:lpstr>
      <vt:lpstr>Fat</vt:lpstr>
      <vt:lpstr>Non-Stigmatizing Language</vt:lpstr>
      <vt:lpstr>Weight Stigma is rooted in and inextricable from racism</vt:lpstr>
      <vt:lpstr>Sabrina Strings – Fearing the Black Body:  The Racial Origins of Fat Phobia</vt:lpstr>
      <vt:lpstr>Da’Shaun Harrison—Belly of the Beast:  The Politics of Anti-Fatness as Anti-Blackness</vt:lpstr>
      <vt:lpstr>Types of  Weight Stigma  and Bias</vt:lpstr>
      <vt:lpstr>What is Weight Bias?</vt:lpstr>
      <vt:lpstr>Types Of Weight Bias</vt:lpstr>
      <vt:lpstr>Types Of Weight Bias</vt:lpstr>
      <vt:lpstr>Types of Weight Bias</vt:lpstr>
      <vt:lpstr>What is Weight Stigma</vt:lpstr>
      <vt:lpstr>Structural Weight Stigma</vt:lpstr>
      <vt:lpstr>Progressive Weight Stigma and Bias</vt:lpstr>
      <vt:lpstr>Negative Health Impacts  of Weight Stigma</vt:lpstr>
      <vt:lpstr>Recognizing  Weight Stigma and  Bias</vt:lpstr>
      <vt:lpstr>Structural Bias in Healthcare Spaces</vt:lpstr>
      <vt:lpstr>Examples of red flags for weight stigma from practitioners</vt:lpstr>
      <vt:lpstr>Examples of red flags of internalized bias</vt:lpstr>
      <vt:lpstr>Supporting  the  Patient</vt:lpstr>
      <vt:lpstr>Talking about weight stigma and bias</vt:lpstr>
      <vt:lpstr>Talking about internalized weight bias</vt:lpstr>
      <vt:lpstr>Techniques for dealing with weight stigma</vt:lpstr>
      <vt:lpstr>Advocating for the Patient</vt:lpstr>
      <vt:lpstr>Asking the patient what would be helpful/supportive?</vt:lpstr>
      <vt:lpstr>Options for addressing structural stigma</vt:lpstr>
      <vt:lpstr>Options for addressing provider bias</vt:lpstr>
      <vt:lpstr>Up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Weight Stigma  and its  Origins in Racism</dc:title>
  <dc:creator>Ragen Chastain</dc:creator>
  <cp:lastModifiedBy>Ragen Chastain</cp:lastModifiedBy>
  <cp:revision>30</cp:revision>
  <dcterms:modified xsi:type="dcterms:W3CDTF">2024-09-09T04:10:49Z</dcterms:modified>
</cp:coreProperties>
</file>